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4" r:id="rId9"/>
    <p:sldId id="266" r:id="rId10"/>
    <p:sldId id="267" r:id="rId11"/>
    <p:sldId id="268" r:id="rId12"/>
    <p:sldId id="269" r:id="rId13"/>
    <p:sldId id="270" r:id="rId14"/>
    <p:sldId id="271" r:id="rId15"/>
    <p:sldId id="272" r:id="rId16"/>
    <p:sldId id="273" r:id="rId17"/>
    <p:sldId id="274" r:id="rId18"/>
    <p:sldId id="275" r:id="rId19"/>
    <p:sldId id="276" r:id="rId20"/>
    <p:sldId id="277" r:id="rId21"/>
  </p:sldIdLst>
  <p:sldSz cx="9144000" cy="5143500" type="screen16x9"/>
  <p:notesSz cx="6858000" cy="9144000"/>
  <p:embeddedFontLst>
    <p:embeddedFont>
      <p:font typeface="Roboto" panose="02000000000000000000"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32" roundtripDataSignature="AMtx7mgGtGR3pxVGL7349xrqNazhGNSgL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846"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7" name="Google Shape;5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819bf3fedf_1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5" name="Google Shape;195;g819bf3fedf_1_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US" sz="1100"/>
              <a:t>I had little to no direction of exactly what the client wanted from this website and they weren’t technical so I had to use my skills from css 350, css 360, and css 370 to estimate the amount of work that was possible to complete and create my own requirements for the website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7" name="Google Shape;20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8" name="Google Shape;21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189b1861d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0" name="Google Shape;230;g8189b1861d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US" sz="1100"/>
              <a:t>I had little to no direction of exactly what the client wanted from this website and they weren’t technical so I had to use my skills from css 350, css 360, and css 370 to estimate the amount of work that was possible to complete and create my own requirements for the website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7" name="Google Shape;25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US" sz="1100"/>
              <a:t>I started this project out with minimal requirements and a general idea from Eddie, and he shared with me some of the work he had been doing on the project. After more meetings with the clients to flesh out requirements of the web application we were finally ready to start the development process. I initially started learning Django from scratch since I hadn’t worked with it before, and before long after reading a lot of documentation and watching youtube videos I had a handle on it and started coding.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3" name="Google Shape;26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9" name="Google Shape;26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5" name="Google Shape;27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1" name="Google Shape;281;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7" name="Google Shape;287;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 name="Google Shape;6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158158"/>
              </a:buClr>
              <a:buSzPts val="1100"/>
              <a:buNone/>
            </a:pPr>
            <a:r>
              <a:rPr lang="en-US" sz="1100">
                <a:solidFill>
                  <a:srgbClr val="158158"/>
                </a:solidFill>
              </a:rPr>
              <a:t>I got this internship from attending London Blockchain Week 2019 and meeting a developer named Edwin Melville Green who co-founded the startup, Clapped. </a:t>
            </a:r>
            <a:endParaRPr/>
          </a:p>
          <a:p>
            <a:pPr marL="0" lvl="0" indent="0" algn="l" rtl="0">
              <a:spcBef>
                <a:spcPts val="0"/>
              </a:spcBef>
              <a:spcAft>
                <a:spcPts val="0"/>
              </a:spcAft>
              <a:buNone/>
            </a:pPr>
            <a:endParaRPr sz="1100">
              <a:solidFill>
                <a:srgbClr val="158158"/>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19bf3fedf_1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19bf3fedf_1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5" name="Google Shape;7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US" sz="1100"/>
              <a:t>I started this project out with minimal requirements and a general idea from Eddie, and he shared with me some of the work he had been doing on the project. After more meetings with the clients to flesh out requirements of the web application we were finally ready to start the development process. I initially started learning Django from scratch since I hadn’t worked with it before, and before long after reading a lot of documentation and watching youtube videos I had a handle on it and started coding.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5" name="Google Shape;8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US" sz="1100"/>
              <a:t>I had little to no direction of exactly what the client wanted from this website and they weren’t technical so I had to use my skills from css 350, css 360, and css 370 to estimate the amount of work that was possible to complete and create my own requirements for the website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818ba458d6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2" name="Google Shape;122;g818ba458d6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US" sz="1100"/>
              <a:t>I had little to no direction of exactly what the client wanted from this website and they weren’t technical so I had to use my skills from css 350, css 360, and css 370 to estimate the amount of work that was possible to complete and create my own requirements for the website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6" name="Google Shape;14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85750" lvl="0" indent="-285750" algn="l" rtl="0">
              <a:lnSpc>
                <a:spcPct val="200000"/>
              </a:lnSpc>
              <a:spcBef>
                <a:spcPts val="0"/>
              </a:spcBef>
              <a:spcAft>
                <a:spcPts val="0"/>
              </a:spcAft>
              <a:buSzPts val="100"/>
              <a:buFont typeface="Arial"/>
              <a:buChar char="●"/>
            </a:pPr>
            <a:r>
              <a:rPr lang="en-US" sz="1100"/>
              <a:t>What did you learn? What do you wish you would have learned?</a:t>
            </a:r>
            <a:endParaRPr/>
          </a:p>
          <a:p>
            <a:pPr marL="285750" lvl="0" indent="-285750" algn="l" rtl="0">
              <a:lnSpc>
                <a:spcPct val="200000"/>
              </a:lnSpc>
              <a:spcBef>
                <a:spcPts val="0"/>
              </a:spcBef>
              <a:spcAft>
                <a:spcPts val="0"/>
              </a:spcAft>
              <a:buSzPts val="100"/>
              <a:buFont typeface="Arial"/>
              <a:buChar char="●"/>
            </a:pPr>
            <a:r>
              <a:rPr lang="en-US" sz="1100"/>
              <a:t>How did you enjoy what you're doing?</a:t>
            </a:r>
            <a:endParaRPr/>
          </a:p>
          <a:p>
            <a:pPr marL="285750" lvl="0" indent="-285750" algn="l" rtl="0">
              <a:lnSpc>
                <a:spcPct val="200000"/>
              </a:lnSpc>
              <a:spcBef>
                <a:spcPts val="0"/>
              </a:spcBef>
              <a:spcAft>
                <a:spcPts val="0"/>
              </a:spcAft>
              <a:buSzPts val="100"/>
              <a:buFont typeface="Arial"/>
              <a:buChar char="●"/>
            </a:pPr>
            <a:r>
              <a:rPr lang="en-US" sz="1100"/>
              <a:t>Was the mentoring handled well? Why or why not?</a:t>
            </a:r>
            <a:endParaRPr/>
          </a:p>
          <a:p>
            <a:pPr marL="285750" lvl="0" indent="-285750" algn="l" rtl="0">
              <a:lnSpc>
                <a:spcPct val="200000"/>
              </a:lnSpc>
              <a:spcBef>
                <a:spcPts val="0"/>
              </a:spcBef>
              <a:spcAft>
                <a:spcPts val="0"/>
              </a:spcAft>
              <a:buSzPts val="100"/>
              <a:buFont typeface="Arial"/>
              <a:buChar char="●"/>
            </a:pPr>
            <a:r>
              <a:rPr lang="en-US" sz="1100"/>
              <a:t>Cool things?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819bf3fedf_1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2" name="Google Shape;152;g819bf3fedf_1_1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6350" algn="l" rtl="0">
              <a:spcBef>
                <a:spcPts val="0"/>
              </a:spcBef>
              <a:spcAft>
                <a:spcPts val="0"/>
              </a:spcAft>
              <a:buSzPts val="100"/>
              <a:buFont typeface="Arial"/>
              <a:buChar char="●"/>
            </a:pPr>
            <a:r>
              <a:rPr lang="en-US" sz="1100"/>
              <a:t>Would you like to continue working at your internship company? Why or why not?</a:t>
            </a:r>
            <a:endParaRPr/>
          </a:p>
          <a:p>
            <a:pPr marL="0" lvl="0" indent="0" algn="l" rtl="0">
              <a:spcBef>
                <a:spcPts val="0"/>
              </a:spcBef>
              <a:spcAft>
                <a:spcPts val="0"/>
              </a:spcAft>
              <a:buSzPts val="1100"/>
              <a:buNone/>
            </a:pPr>
            <a:endParaRPr sz="1100"/>
          </a:p>
          <a:p>
            <a:pPr marL="0" lvl="0" indent="-6350" algn="l" rtl="0">
              <a:spcBef>
                <a:spcPts val="0"/>
              </a:spcBef>
              <a:spcAft>
                <a:spcPts val="0"/>
              </a:spcAft>
              <a:buSzPts val="100"/>
              <a:buFont typeface="Arial"/>
              <a:buChar char="-"/>
            </a:pPr>
            <a:r>
              <a:rPr lang="en-US" sz="1100"/>
              <a:t>Yes I would like to continue working at my internship</a:t>
            </a:r>
            <a:endParaRPr/>
          </a:p>
          <a:p>
            <a:pPr marL="0" lvl="0" indent="-6350" algn="l" rtl="0">
              <a:spcBef>
                <a:spcPts val="0"/>
              </a:spcBef>
              <a:spcAft>
                <a:spcPts val="0"/>
              </a:spcAft>
              <a:buSzPts val="100"/>
              <a:buFont typeface="Arial"/>
              <a:buChar char="-"/>
            </a:pPr>
            <a:r>
              <a:rPr lang="en-US" sz="1100"/>
              <a:t>They have offered me a full time position</a:t>
            </a:r>
            <a:endParaRPr/>
          </a:p>
          <a:p>
            <a:pPr marL="0" lvl="0" indent="-6350" algn="l" rtl="0">
              <a:spcBef>
                <a:spcPts val="0"/>
              </a:spcBef>
              <a:spcAft>
                <a:spcPts val="0"/>
              </a:spcAft>
              <a:buSzPts val="100"/>
              <a:buFont typeface="Arial"/>
              <a:buChar char="-"/>
            </a:pPr>
            <a:r>
              <a:rPr lang="en-US" sz="1100"/>
              <a:t>Pros:</a:t>
            </a:r>
            <a:endParaRPr/>
          </a:p>
          <a:p>
            <a:pPr marL="0" lvl="0" indent="-6350" algn="l" rtl="0">
              <a:spcBef>
                <a:spcPts val="0"/>
              </a:spcBef>
              <a:spcAft>
                <a:spcPts val="0"/>
              </a:spcAft>
              <a:buSzPts val="100"/>
              <a:buFont typeface="Arial"/>
              <a:buChar char="-"/>
            </a:pPr>
            <a:r>
              <a:rPr lang="en-US" sz="1100"/>
              <a:t>Good work environment</a:t>
            </a:r>
            <a:endParaRPr/>
          </a:p>
          <a:p>
            <a:pPr marL="0" lvl="0" indent="-6350" algn="l" rtl="0">
              <a:spcBef>
                <a:spcPts val="0"/>
              </a:spcBef>
              <a:spcAft>
                <a:spcPts val="0"/>
              </a:spcAft>
              <a:buSzPts val="100"/>
              <a:buFont typeface="Arial"/>
              <a:buChar char="-"/>
            </a:pPr>
            <a:r>
              <a:rPr lang="en-US" sz="1100"/>
              <a:t>Good team</a:t>
            </a:r>
            <a:endParaRPr/>
          </a:p>
          <a:p>
            <a:pPr marL="0" lvl="0" indent="-6350" algn="l" rtl="0">
              <a:spcBef>
                <a:spcPts val="0"/>
              </a:spcBef>
              <a:spcAft>
                <a:spcPts val="0"/>
              </a:spcAft>
              <a:buSzPts val="100"/>
              <a:buFont typeface="Arial"/>
              <a:buChar char="-"/>
            </a:pPr>
            <a:r>
              <a:rPr lang="en-US" sz="1100"/>
              <a:t>Good communication</a:t>
            </a:r>
            <a:endParaRPr/>
          </a:p>
          <a:p>
            <a:pPr marL="0" lvl="0" indent="-6350" algn="l" rtl="0">
              <a:spcBef>
                <a:spcPts val="0"/>
              </a:spcBef>
              <a:spcAft>
                <a:spcPts val="0"/>
              </a:spcAft>
              <a:buSzPts val="100"/>
              <a:buFont typeface="Arial"/>
              <a:buChar char="-"/>
            </a:pPr>
            <a:r>
              <a:rPr lang="en-US" sz="1100"/>
              <a:t>Workers very open and complaint with others’ ideas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819bf3fedf_1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7" name="Google Shape;167;g819bf3fedf_1_1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85750" lvl="0" indent="-285750" algn="l" rtl="0">
              <a:lnSpc>
                <a:spcPct val="200000"/>
              </a:lnSpc>
              <a:spcBef>
                <a:spcPts val="0"/>
              </a:spcBef>
              <a:spcAft>
                <a:spcPts val="0"/>
              </a:spcAft>
              <a:buSzPts val="100"/>
              <a:buFont typeface="Arial"/>
              <a:buChar char="●"/>
            </a:pPr>
            <a:r>
              <a:rPr lang="en-US" sz="1100"/>
              <a:t>What did you learn? What do you wish you would have learned?</a:t>
            </a:r>
            <a:endParaRPr/>
          </a:p>
          <a:p>
            <a:pPr marL="285750" lvl="0" indent="-285750" algn="l" rtl="0">
              <a:lnSpc>
                <a:spcPct val="200000"/>
              </a:lnSpc>
              <a:spcBef>
                <a:spcPts val="0"/>
              </a:spcBef>
              <a:spcAft>
                <a:spcPts val="0"/>
              </a:spcAft>
              <a:buSzPts val="100"/>
              <a:buFont typeface="Arial"/>
              <a:buChar char="●"/>
            </a:pPr>
            <a:r>
              <a:rPr lang="en-US" sz="1100"/>
              <a:t>How did you enjoy what you're doing?</a:t>
            </a:r>
            <a:endParaRPr/>
          </a:p>
          <a:p>
            <a:pPr marL="285750" lvl="0" indent="-285750" algn="l" rtl="0">
              <a:lnSpc>
                <a:spcPct val="200000"/>
              </a:lnSpc>
              <a:spcBef>
                <a:spcPts val="0"/>
              </a:spcBef>
              <a:spcAft>
                <a:spcPts val="0"/>
              </a:spcAft>
              <a:buSzPts val="100"/>
              <a:buFont typeface="Arial"/>
              <a:buChar char="●"/>
            </a:pPr>
            <a:r>
              <a:rPr lang="en-US" sz="1100"/>
              <a:t>Was the mentoring handled well? Why or why not?</a:t>
            </a:r>
            <a:endParaRPr/>
          </a:p>
          <a:p>
            <a:pPr marL="285750" lvl="0" indent="-285750" algn="l" rtl="0">
              <a:lnSpc>
                <a:spcPct val="200000"/>
              </a:lnSpc>
              <a:spcBef>
                <a:spcPts val="0"/>
              </a:spcBef>
              <a:spcAft>
                <a:spcPts val="0"/>
              </a:spcAft>
              <a:buSzPts val="100"/>
              <a:buFont typeface="Arial"/>
              <a:buChar char="●"/>
            </a:pPr>
            <a:r>
              <a:rPr lang="en-US" sz="1100"/>
              <a:t>Cool things?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819bf3fedf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1" name="Google Shape;181;g819bf3fedf_1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85750" lvl="0" indent="-285750" algn="l" rtl="0">
              <a:lnSpc>
                <a:spcPct val="200000"/>
              </a:lnSpc>
              <a:spcBef>
                <a:spcPts val="0"/>
              </a:spcBef>
              <a:spcAft>
                <a:spcPts val="0"/>
              </a:spcAft>
              <a:buSzPts val="100"/>
              <a:buFont typeface="Arial"/>
              <a:buChar char="●"/>
            </a:pPr>
            <a:r>
              <a:rPr lang="en-US" sz="1100"/>
              <a:t>What did you learn? What do you wish you would have learned?</a:t>
            </a:r>
            <a:endParaRPr/>
          </a:p>
          <a:p>
            <a:pPr marL="285750" lvl="0" indent="-285750" algn="l" rtl="0">
              <a:lnSpc>
                <a:spcPct val="200000"/>
              </a:lnSpc>
              <a:spcBef>
                <a:spcPts val="0"/>
              </a:spcBef>
              <a:spcAft>
                <a:spcPts val="0"/>
              </a:spcAft>
              <a:buSzPts val="100"/>
              <a:buFont typeface="Arial"/>
              <a:buChar char="●"/>
            </a:pPr>
            <a:r>
              <a:rPr lang="en-US" sz="1100"/>
              <a:t>How did you enjoy what you're doing?</a:t>
            </a:r>
            <a:endParaRPr/>
          </a:p>
          <a:p>
            <a:pPr marL="285750" lvl="0" indent="-285750" algn="l" rtl="0">
              <a:lnSpc>
                <a:spcPct val="200000"/>
              </a:lnSpc>
              <a:spcBef>
                <a:spcPts val="0"/>
              </a:spcBef>
              <a:spcAft>
                <a:spcPts val="0"/>
              </a:spcAft>
              <a:buSzPts val="100"/>
              <a:buFont typeface="Arial"/>
              <a:buChar char="●"/>
            </a:pPr>
            <a:r>
              <a:rPr lang="en-US" sz="1100"/>
              <a:t>Was the mentoring handled well? Why or why not?</a:t>
            </a:r>
            <a:endParaRPr/>
          </a:p>
          <a:p>
            <a:pPr marL="285750" lvl="0" indent="-285750" algn="l" rtl="0">
              <a:lnSpc>
                <a:spcPct val="200000"/>
              </a:lnSpc>
              <a:spcBef>
                <a:spcPts val="0"/>
              </a:spcBef>
              <a:spcAft>
                <a:spcPts val="0"/>
              </a:spcAft>
              <a:buSzPts val="100"/>
              <a:buFont typeface="Arial"/>
              <a:buChar char="●"/>
            </a:pPr>
            <a:r>
              <a:rPr lang="en-US" sz="1100"/>
              <a:t>Cool things?</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g8189b1861d_0_4"/>
          <p:cNvSpPr/>
          <p:nvPr/>
        </p:nvSpPr>
        <p:spPr>
          <a:xfrm>
            <a:off x="311150" y="2268250"/>
            <a:ext cx="8446200" cy="2339400"/>
          </a:xfrm>
          <a:prstGeom prst="roundRect">
            <a:avLst>
              <a:gd name="adj" fmla="val 16667"/>
            </a:avLst>
          </a:prstGeom>
          <a:gradFill>
            <a:gsLst>
              <a:gs pos="0">
                <a:srgbClr val="FF8797"/>
              </a:gs>
              <a:gs pos="100000">
                <a:srgbClr val="F9DB94"/>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g8189b1861d_0_4"/>
          <p:cNvSpPr txBox="1">
            <a:spLocks noGrp="1"/>
          </p:cNvSpPr>
          <p:nvPr>
            <p:ph type="ctrTitle"/>
          </p:nvPr>
        </p:nvSpPr>
        <p:spPr>
          <a:xfrm>
            <a:off x="311150" y="2398712"/>
            <a:ext cx="8521800" cy="1251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3600" b="1">
                <a:solidFill>
                  <a:srgbClr val="361CB5"/>
                </a:solidFill>
                <a:latin typeface="Roboto"/>
                <a:ea typeface="Roboto"/>
                <a:cs typeface="Roboto"/>
                <a:sym typeface="Roboto"/>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2" name="Google Shape;12;g8189b1861d_0_4"/>
          <p:cNvSpPr txBox="1">
            <a:spLocks noGrp="1"/>
          </p:cNvSpPr>
          <p:nvPr>
            <p:ph type="subTitle" idx="1"/>
          </p:nvPr>
        </p:nvSpPr>
        <p:spPr>
          <a:xfrm>
            <a:off x="311150" y="3573462"/>
            <a:ext cx="8521800" cy="79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solidFill>
                  <a:srgbClr val="FFFFFF"/>
                </a:solidFill>
                <a:latin typeface="Roboto"/>
                <a:ea typeface="Roboto"/>
                <a:cs typeface="Roboto"/>
                <a:sym typeface="Roboto"/>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 name="Google Shape;13;g8189b1861d_0_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pic>
        <p:nvPicPr>
          <p:cNvPr id="14" name="Google Shape;14;g8189b1861d_0_4"/>
          <p:cNvPicPr preferRelativeResize="0"/>
          <p:nvPr/>
        </p:nvPicPr>
        <p:blipFill>
          <a:blip r:embed="rId2">
            <a:alphaModFix/>
          </a:blip>
          <a:stretch>
            <a:fillRect/>
          </a:stretch>
        </p:blipFill>
        <p:spPr>
          <a:xfrm>
            <a:off x="3562138" y="1034975"/>
            <a:ext cx="2019717" cy="19634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g8189b1861d_0_39"/>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1" name="Google Shape;51;g8189b1861d_0_39"/>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52" name="Google Shape;52;g8189b1861d_0_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g8189b1861d_0_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g8189b1861d_0_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Font typeface="Roboto"/>
              <a:buNone/>
              <a:defRPr sz="3600">
                <a:latin typeface="Roboto"/>
                <a:ea typeface="Roboto"/>
                <a:cs typeface="Roboto"/>
                <a:sym typeface="Roboto"/>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g8189b1861d_0_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g8189b1861d_0_11"/>
          <p:cNvSpPr/>
          <p:nvPr/>
        </p:nvSpPr>
        <p:spPr>
          <a:xfrm>
            <a:off x="469400" y="375825"/>
            <a:ext cx="8362800" cy="718200"/>
          </a:xfrm>
          <a:prstGeom prst="roundRect">
            <a:avLst>
              <a:gd name="adj" fmla="val 16667"/>
            </a:avLst>
          </a:prstGeom>
          <a:gradFill>
            <a:gsLst>
              <a:gs pos="0">
                <a:srgbClr val="361CB5"/>
              </a:gs>
              <a:gs pos="66000">
                <a:srgbClr val="271195"/>
              </a:gs>
              <a:gs pos="100000">
                <a:srgbClr val="180574"/>
              </a:gs>
              <a:gs pos="100000">
                <a:srgbClr val="FFFFFF"/>
              </a:gs>
            </a:gsLst>
            <a:lin ang="540070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g8189b1861d_0_11"/>
          <p:cNvSpPr txBox="1">
            <a:spLocks noGrp="1"/>
          </p:cNvSpPr>
          <p:nvPr>
            <p:ph type="title"/>
          </p:nvPr>
        </p:nvSpPr>
        <p:spPr>
          <a:xfrm>
            <a:off x="699125" y="411480"/>
            <a:ext cx="81333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lt1"/>
              </a:buClr>
              <a:buSzPts val="3000"/>
              <a:buFont typeface="Roboto"/>
              <a:buNone/>
              <a:defRPr sz="3000">
                <a:solidFill>
                  <a:schemeClr val="l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 name="Google Shape;21;g8189b1861d_0_11"/>
          <p:cNvSpPr txBox="1">
            <a:spLocks noGrp="1"/>
          </p:cNvSpPr>
          <p:nvPr>
            <p:ph type="body" idx="1"/>
          </p:nvPr>
        </p:nvSpPr>
        <p:spPr>
          <a:xfrm>
            <a:off x="699125" y="1433600"/>
            <a:ext cx="7640400" cy="3465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Font typeface="Roboto"/>
              <a:buChar char="●"/>
              <a:defRPr>
                <a:solidFill>
                  <a:srgbClr val="595959"/>
                </a:solidFill>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2" name="Google Shape;22;g8189b1861d_0_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g8189b1861d_0_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 name="Google Shape;25;g8189b1861d_0_1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Roboto"/>
              <a:buChar char="●"/>
              <a:defRPr sz="1400">
                <a:latin typeface="Roboto"/>
                <a:ea typeface="Roboto"/>
                <a:cs typeface="Roboto"/>
                <a:sym typeface="Roboto"/>
              </a:defRPr>
            </a:lvl1pPr>
            <a:lvl2pPr marL="914400" lvl="1" indent="-304800" rtl="0">
              <a:spcBef>
                <a:spcPts val="1600"/>
              </a:spcBef>
              <a:spcAft>
                <a:spcPts val="0"/>
              </a:spcAft>
              <a:buSzPts val="1200"/>
              <a:buFont typeface="Roboto"/>
              <a:buChar char="○"/>
              <a:defRPr sz="1200">
                <a:latin typeface="Roboto"/>
                <a:ea typeface="Roboto"/>
                <a:cs typeface="Roboto"/>
                <a:sym typeface="Roboto"/>
              </a:defRPr>
            </a:lvl2pPr>
            <a:lvl3pPr marL="1371600" lvl="2" indent="-304800" rtl="0">
              <a:spcBef>
                <a:spcPts val="1600"/>
              </a:spcBef>
              <a:spcAft>
                <a:spcPts val="0"/>
              </a:spcAft>
              <a:buSzPts val="1200"/>
              <a:buFont typeface="Roboto"/>
              <a:buChar char="■"/>
              <a:defRPr sz="1200">
                <a:latin typeface="Roboto"/>
                <a:ea typeface="Roboto"/>
                <a:cs typeface="Roboto"/>
                <a:sym typeface="Roboto"/>
              </a:defRPr>
            </a:lvl3pPr>
            <a:lvl4pPr marL="1828800" lvl="3" indent="-304800" rtl="0">
              <a:spcBef>
                <a:spcPts val="1600"/>
              </a:spcBef>
              <a:spcAft>
                <a:spcPts val="0"/>
              </a:spcAft>
              <a:buSzPts val="1200"/>
              <a:buFont typeface="Roboto"/>
              <a:buChar char="●"/>
              <a:defRPr sz="1200">
                <a:latin typeface="Roboto"/>
                <a:ea typeface="Roboto"/>
                <a:cs typeface="Roboto"/>
                <a:sym typeface="Roboto"/>
              </a:defRPr>
            </a:lvl4pPr>
            <a:lvl5pPr marL="2286000" lvl="4" indent="-304800" rtl="0">
              <a:spcBef>
                <a:spcPts val="1600"/>
              </a:spcBef>
              <a:spcAft>
                <a:spcPts val="0"/>
              </a:spcAft>
              <a:buSzPts val="1200"/>
              <a:buFont typeface="Roboto"/>
              <a:buChar char="○"/>
              <a:defRPr sz="1200">
                <a:latin typeface="Roboto"/>
                <a:ea typeface="Roboto"/>
                <a:cs typeface="Roboto"/>
                <a:sym typeface="Roboto"/>
              </a:defRPr>
            </a:lvl5pPr>
            <a:lvl6pPr marL="2743200" lvl="5" indent="-304800" rtl="0">
              <a:spcBef>
                <a:spcPts val="1600"/>
              </a:spcBef>
              <a:spcAft>
                <a:spcPts val="0"/>
              </a:spcAft>
              <a:buSzPts val="1200"/>
              <a:buFont typeface="Roboto"/>
              <a:buChar char="■"/>
              <a:defRPr sz="1200">
                <a:latin typeface="Roboto"/>
                <a:ea typeface="Roboto"/>
                <a:cs typeface="Roboto"/>
                <a:sym typeface="Roboto"/>
              </a:defRPr>
            </a:lvl6pPr>
            <a:lvl7pPr marL="3200400" lvl="6" indent="-304800" rtl="0">
              <a:spcBef>
                <a:spcPts val="1600"/>
              </a:spcBef>
              <a:spcAft>
                <a:spcPts val="0"/>
              </a:spcAft>
              <a:buSzPts val="1200"/>
              <a:buFont typeface="Roboto"/>
              <a:buChar char="●"/>
              <a:defRPr sz="1200">
                <a:latin typeface="Roboto"/>
                <a:ea typeface="Roboto"/>
                <a:cs typeface="Roboto"/>
                <a:sym typeface="Roboto"/>
              </a:defRPr>
            </a:lvl7pPr>
            <a:lvl8pPr marL="3657600" lvl="7" indent="-304800" rtl="0">
              <a:spcBef>
                <a:spcPts val="1600"/>
              </a:spcBef>
              <a:spcAft>
                <a:spcPts val="0"/>
              </a:spcAft>
              <a:buSzPts val="1200"/>
              <a:buFont typeface="Roboto"/>
              <a:buChar char="○"/>
              <a:defRPr sz="1200">
                <a:latin typeface="Roboto"/>
                <a:ea typeface="Roboto"/>
                <a:cs typeface="Roboto"/>
                <a:sym typeface="Roboto"/>
              </a:defRPr>
            </a:lvl8pPr>
            <a:lvl9pPr marL="4114800" lvl="8" indent="-304800" rtl="0">
              <a:spcBef>
                <a:spcPts val="1600"/>
              </a:spcBef>
              <a:spcAft>
                <a:spcPts val="1600"/>
              </a:spcAft>
              <a:buSzPts val="1200"/>
              <a:buFont typeface="Roboto"/>
              <a:buChar char="■"/>
              <a:defRPr sz="1200">
                <a:latin typeface="Roboto"/>
                <a:ea typeface="Roboto"/>
                <a:cs typeface="Roboto"/>
                <a:sym typeface="Roboto"/>
              </a:defRPr>
            </a:lvl9pPr>
          </a:lstStyle>
          <a:p>
            <a:endParaRPr/>
          </a:p>
        </p:txBody>
      </p:sp>
      <p:sp>
        <p:nvSpPr>
          <p:cNvPr id="26" name="Google Shape;26;g8189b1861d_0_1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Roboto"/>
              <a:buChar char="●"/>
              <a:defRPr sz="1400">
                <a:latin typeface="Roboto"/>
                <a:ea typeface="Roboto"/>
                <a:cs typeface="Roboto"/>
                <a:sym typeface="Roboto"/>
              </a:defRPr>
            </a:lvl1pPr>
            <a:lvl2pPr marL="914400" lvl="1" indent="-304800" rtl="0">
              <a:spcBef>
                <a:spcPts val="1600"/>
              </a:spcBef>
              <a:spcAft>
                <a:spcPts val="0"/>
              </a:spcAft>
              <a:buSzPts val="1200"/>
              <a:buFont typeface="Roboto"/>
              <a:buChar char="○"/>
              <a:defRPr sz="1200">
                <a:latin typeface="Roboto"/>
                <a:ea typeface="Roboto"/>
                <a:cs typeface="Roboto"/>
                <a:sym typeface="Roboto"/>
              </a:defRPr>
            </a:lvl2pPr>
            <a:lvl3pPr marL="1371600" lvl="2" indent="-304800" rtl="0">
              <a:spcBef>
                <a:spcPts val="1600"/>
              </a:spcBef>
              <a:spcAft>
                <a:spcPts val="0"/>
              </a:spcAft>
              <a:buSzPts val="1200"/>
              <a:buFont typeface="Roboto"/>
              <a:buChar char="■"/>
              <a:defRPr sz="1200">
                <a:latin typeface="Roboto"/>
                <a:ea typeface="Roboto"/>
                <a:cs typeface="Roboto"/>
                <a:sym typeface="Roboto"/>
              </a:defRPr>
            </a:lvl3pPr>
            <a:lvl4pPr marL="1828800" lvl="3" indent="-304800" rtl="0">
              <a:spcBef>
                <a:spcPts val="1600"/>
              </a:spcBef>
              <a:spcAft>
                <a:spcPts val="0"/>
              </a:spcAft>
              <a:buSzPts val="1200"/>
              <a:buFont typeface="Roboto"/>
              <a:buChar char="●"/>
              <a:defRPr sz="1200">
                <a:latin typeface="Roboto"/>
                <a:ea typeface="Roboto"/>
                <a:cs typeface="Roboto"/>
                <a:sym typeface="Roboto"/>
              </a:defRPr>
            </a:lvl4pPr>
            <a:lvl5pPr marL="2286000" lvl="4" indent="-304800" rtl="0">
              <a:spcBef>
                <a:spcPts val="1600"/>
              </a:spcBef>
              <a:spcAft>
                <a:spcPts val="0"/>
              </a:spcAft>
              <a:buSzPts val="1200"/>
              <a:buFont typeface="Roboto"/>
              <a:buChar char="○"/>
              <a:defRPr sz="1200">
                <a:latin typeface="Roboto"/>
                <a:ea typeface="Roboto"/>
                <a:cs typeface="Roboto"/>
                <a:sym typeface="Roboto"/>
              </a:defRPr>
            </a:lvl5pPr>
            <a:lvl6pPr marL="2743200" lvl="5" indent="-304800" rtl="0">
              <a:spcBef>
                <a:spcPts val="1600"/>
              </a:spcBef>
              <a:spcAft>
                <a:spcPts val="0"/>
              </a:spcAft>
              <a:buSzPts val="1200"/>
              <a:buFont typeface="Roboto"/>
              <a:buChar char="■"/>
              <a:defRPr sz="1200">
                <a:latin typeface="Roboto"/>
                <a:ea typeface="Roboto"/>
                <a:cs typeface="Roboto"/>
                <a:sym typeface="Roboto"/>
              </a:defRPr>
            </a:lvl6pPr>
            <a:lvl7pPr marL="3200400" lvl="6" indent="-304800" rtl="0">
              <a:spcBef>
                <a:spcPts val="1600"/>
              </a:spcBef>
              <a:spcAft>
                <a:spcPts val="0"/>
              </a:spcAft>
              <a:buSzPts val="1200"/>
              <a:buFont typeface="Roboto"/>
              <a:buChar char="●"/>
              <a:defRPr sz="1200">
                <a:latin typeface="Roboto"/>
                <a:ea typeface="Roboto"/>
                <a:cs typeface="Roboto"/>
                <a:sym typeface="Roboto"/>
              </a:defRPr>
            </a:lvl7pPr>
            <a:lvl8pPr marL="3657600" lvl="7" indent="-304800" rtl="0">
              <a:spcBef>
                <a:spcPts val="1600"/>
              </a:spcBef>
              <a:spcAft>
                <a:spcPts val="0"/>
              </a:spcAft>
              <a:buSzPts val="1200"/>
              <a:buFont typeface="Roboto"/>
              <a:buChar char="○"/>
              <a:defRPr sz="1200">
                <a:latin typeface="Roboto"/>
                <a:ea typeface="Roboto"/>
                <a:cs typeface="Roboto"/>
                <a:sym typeface="Roboto"/>
              </a:defRPr>
            </a:lvl8pPr>
            <a:lvl9pPr marL="4114800" lvl="8" indent="-304800" rtl="0">
              <a:spcBef>
                <a:spcPts val="1600"/>
              </a:spcBef>
              <a:spcAft>
                <a:spcPts val="1600"/>
              </a:spcAft>
              <a:buSzPts val="1200"/>
              <a:buFont typeface="Roboto"/>
              <a:buChar char="■"/>
              <a:defRPr sz="1200">
                <a:latin typeface="Roboto"/>
                <a:ea typeface="Roboto"/>
                <a:cs typeface="Roboto"/>
                <a:sym typeface="Roboto"/>
              </a:defRPr>
            </a:lvl9pPr>
          </a:lstStyle>
          <a:p>
            <a:endParaRPr/>
          </a:p>
        </p:txBody>
      </p:sp>
      <p:sp>
        <p:nvSpPr>
          <p:cNvPr id="27" name="Google Shape;27;g8189b1861d_0_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g8189b1861d_0_20"/>
          <p:cNvSpPr/>
          <p:nvPr/>
        </p:nvSpPr>
        <p:spPr>
          <a:xfrm>
            <a:off x="311638" y="372275"/>
            <a:ext cx="8520600" cy="718200"/>
          </a:xfrm>
          <a:prstGeom prst="roundRect">
            <a:avLst>
              <a:gd name="adj" fmla="val 16667"/>
            </a:avLst>
          </a:prstGeom>
          <a:gradFill>
            <a:gsLst>
              <a:gs pos="0">
                <a:srgbClr val="361CB5"/>
              </a:gs>
              <a:gs pos="66000">
                <a:srgbClr val="271195"/>
              </a:gs>
              <a:gs pos="100000">
                <a:srgbClr val="180574"/>
              </a:gs>
              <a:gs pos="100000">
                <a:srgbClr val="FFFFFF"/>
              </a:gs>
            </a:gsLst>
            <a:lin ang="540070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g8189b1861d_0_20"/>
          <p:cNvSpPr txBox="1">
            <a:spLocks noGrp="1"/>
          </p:cNvSpPr>
          <p:nvPr>
            <p:ph type="title"/>
          </p:nvPr>
        </p:nvSpPr>
        <p:spPr>
          <a:xfrm>
            <a:off x="699063" y="441475"/>
            <a:ext cx="81333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Roboto"/>
              <a:buNone/>
              <a:defRPr>
                <a:solidFill>
                  <a:schemeClr val="l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1" name="Google Shape;31;g8189b1861d_0_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g8189b1861d_0_23"/>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Roboto"/>
              <a:buChar char="●"/>
              <a:defRPr sz="1200">
                <a:latin typeface="Roboto"/>
                <a:ea typeface="Roboto"/>
                <a:cs typeface="Roboto"/>
                <a:sym typeface="Roboto"/>
              </a:defRPr>
            </a:lvl1pPr>
            <a:lvl2pPr marL="914400" lvl="1" indent="-304800" rtl="0">
              <a:spcBef>
                <a:spcPts val="1600"/>
              </a:spcBef>
              <a:spcAft>
                <a:spcPts val="0"/>
              </a:spcAft>
              <a:buSzPts val="1200"/>
              <a:buFont typeface="Roboto"/>
              <a:buChar char="○"/>
              <a:defRPr sz="1200">
                <a:latin typeface="Roboto"/>
                <a:ea typeface="Roboto"/>
                <a:cs typeface="Roboto"/>
                <a:sym typeface="Roboto"/>
              </a:defRPr>
            </a:lvl2pPr>
            <a:lvl3pPr marL="1371600" lvl="2" indent="-304800" rtl="0">
              <a:spcBef>
                <a:spcPts val="1600"/>
              </a:spcBef>
              <a:spcAft>
                <a:spcPts val="0"/>
              </a:spcAft>
              <a:buSzPts val="1200"/>
              <a:buFont typeface="Roboto"/>
              <a:buChar char="■"/>
              <a:defRPr sz="1200">
                <a:latin typeface="Roboto"/>
                <a:ea typeface="Roboto"/>
                <a:cs typeface="Roboto"/>
                <a:sym typeface="Roboto"/>
              </a:defRPr>
            </a:lvl3pPr>
            <a:lvl4pPr marL="1828800" lvl="3" indent="-304800" rtl="0">
              <a:spcBef>
                <a:spcPts val="1600"/>
              </a:spcBef>
              <a:spcAft>
                <a:spcPts val="0"/>
              </a:spcAft>
              <a:buSzPts val="1200"/>
              <a:buFont typeface="Roboto"/>
              <a:buChar char="●"/>
              <a:defRPr sz="1200">
                <a:latin typeface="Roboto"/>
                <a:ea typeface="Roboto"/>
                <a:cs typeface="Roboto"/>
                <a:sym typeface="Roboto"/>
              </a:defRPr>
            </a:lvl4pPr>
            <a:lvl5pPr marL="2286000" lvl="4" indent="-304800" rtl="0">
              <a:spcBef>
                <a:spcPts val="1600"/>
              </a:spcBef>
              <a:spcAft>
                <a:spcPts val="0"/>
              </a:spcAft>
              <a:buSzPts val="1200"/>
              <a:buFont typeface="Roboto"/>
              <a:buChar char="○"/>
              <a:defRPr sz="1200">
                <a:latin typeface="Roboto"/>
                <a:ea typeface="Roboto"/>
                <a:cs typeface="Roboto"/>
                <a:sym typeface="Roboto"/>
              </a:defRPr>
            </a:lvl5pPr>
            <a:lvl6pPr marL="2743200" lvl="5" indent="-304800" rtl="0">
              <a:spcBef>
                <a:spcPts val="1600"/>
              </a:spcBef>
              <a:spcAft>
                <a:spcPts val="0"/>
              </a:spcAft>
              <a:buSzPts val="1200"/>
              <a:buFont typeface="Roboto"/>
              <a:buChar char="■"/>
              <a:defRPr sz="1200">
                <a:latin typeface="Roboto"/>
                <a:ea typeface="Roboto"/>
                <a:cs typeface="Roboto"/>
                <a:sym typeface="Roboto"/>
              </a:defRPr>
            </a:lvl6pPr>
            <a:lvl7pPr marL="3200400" lvl="6" indent="-304800" rtl="0">
              <a:spcBef>
                <a:spcPts val="1600"/>
              </a:spcBef>
              <a:spcAft>
                <a:spcPts val="0"/>
              </a:spcAft>
              <a:buSzPts val="1200"/>
              <a:buFont typeface="Roboto"/>
              <a:buChar char="●"/>
              <a:defRPr sz="1200">
                <a:latin typeface="Roboto"/>
                <a:ea typeface="Roboto"/>
                <a:cs typeface="Roboto"/>
                <a:sym typeface="Roboto"/>
              </a:defRPr>
            </a:lvl7pPr>
            <a:lvl8pPr marL="3657600" lvl="7" indent="-304800" rtl="0">
              <a:spcBef>
                <a:spcPts val="1600"/>
              </a:spcBef>
              <a:spcAft>
                <a:spcPts val="0"/>
              </a:spcAft>
              <a:buSzPts val="1200"/>
              <a:buFont typeface="Roboto"/>
              <a:buChar char="○"/>
              <a:defRPr sz="1200">
                <a:latin typeface="Roboto"/>
                <a:ea typeface="Roboto"/>
                <a:cs typeface="Roboto"/>
                <a:sym typeface="Roboto"/>
              </a:defRPr>
            </a:lvl8pPr>
            <a:lvl9pPr marL="4114800" lvl="8" indent="-304800" rtl="0">
              <a:spcBef>
                <a:spcPts val="1600"/>
              </a:spcBef>
              <a:spcAft>
                <a:spcPts val="1600"/>
              </a:spcAft>
              <a:buSzPts val="1200"/>
              <a:buFont typeface="Roboto"/>
              <a:buChar char="■"/>
              <a:defRPr sz="1200">
                <a:latin typeface="Roboto"/>
                <a:ea typeface="Roboto"/>
                <a:cs typeface="Roboto"/>
                <a:sym typeface="Roboto"/>
              </a:defRPr>
            </a:lvl9pPr>
          </a:lstStyle>
          <a:p>
            <a:endParaRPr/>
          </a:p>
        </p:txBody>
      </p:sp>
      <p:sp>
        <p:nvSpPr>
          <p:cNvPr id="34" name="Google Shape;34;g8189b1861d_0_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
        <p:nvSpPr>
          <p:cNvPr id="35" name="Google Shape;35;g8189b1861d_0_23"/>
          <p:cNvSpPr/>
          <p:nvPr/>
        </p:nvSpPr>
        <p:spPr>
          <a:xfrm>
            <a:off x="311700" y="375825"/>
            <a:ext cx="8520600" cy="718200"/>
          </a:xfrm>
          <a:prstGeom prst="roundRect">
            <a:avLst>
              <a:gd name="adj" fmla="val 16667"/>
            </a:avLst>
          </a:prstGeom>
          <a:gradFill>
            <a:gsLst>
              <a:gs pos="0">
                <a:srgbClr val="361CB5"/>
              </a:gs>
              <a:gs pos="66000">
                <a:srgbClr val="271195"/>
              </a:gs>
              <a:gs pos="100000">
                <a:srgbClr val="180574"/>
              </a:gs>
              <a:gs pos="100000">
                <a:srgbClr val="FFFFFF"/>
              </a:gs>
            </a:gsLst>
            <a:lin ang="540070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g8189b1861d_0_23"/>
          <p:cNvSpPr txBox="1">
            <a:spLocks noGrp="1"/>
          </p:cNvSpPr>
          <p:nvPr>
            <p:ph type="title"/>
          </p:nvPr>
        </p:nvSpPr>
        <p:spPr>
          <a:xfrm>
            <a:off x="699125" y="445025"/>
            <a:ext cx="81333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Roboto"/>
              <a:buNone/>
              <a:defRPr>
                <a:solidFill>
                  <a:schemeClr val="l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g8189b1861d_0_27"/>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Roboto"/>
              <a:buNone/>
              <a:defRPr sz="4800">
                <a:latin typeface="Roboto"/>
                <a:ea typeface="Roboto"/>
                <a:cs typeface="Roboto"/>
                <a:sym typeface="Roboto"/>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9" name="Google Shape;39;g8189b1861d_0_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g8189b1861d_0_3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g8189b1861d_0_30"/>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Font typeface="Roboto"/>
              <a:buNone/>
              <a:defRPr sz="4200">
                <a:latin typeface="Roboto"/>
                <a:ea typeface="Roboto"/>
                <a:cs typeface="Roboto"/>
                <a:sym typeface="Roboto"/>
              </a:defRPr>
            </a:lvl1pPr>
            <a:lvl2pPr lvl="1" algn="ctr" rtl="0">
              <a:spcBef>
                <a:spcPts val="0"/>
              </a:spcBef>
              <a:spcAft>
                <a:spcPts val="0"/>
              </a:spcAft>
              <a:buSzPts val="4200"/>
              <a:buFont typeface="Roboto"/>
              <a:buNone/>
              <a:defRPr sz="4200">
                <a:latin typeface="Roboto"/>
                <a:ea typeface="Roboto"/>
                <a:cs typeface="Roboto"/>
                <a:sym typeface="Roboto"/>
              </a:defRPr>
            </a:lvl2pPr>
            <a:lvl3pPr lvl="2" algn="ctr" rtl="0">
              <a:spcBef>
                <a:spcPts val="0"/>
              </a:spcBef>
              <a:spcAft>
                <a:spcPts val="0"/>
              </a:spcAft>
              <a:buSzPts val="4200"/>
              <a:buFont typeface="Roboto"/>
              <a:buNone/>
              <a:defRPr sz="4200">
                <a:latin typeface="Roboto"/>
                <a:ea typeface="Roboto"/>
                <a:cs typeface="Roboto"/>
                <a:sym typeface="Roboto"/>
              </a:defRPr>
            </a:lvl3pPr>
            <a:lvl4pPr lvl="3" algn="ctr" rtl="0">
              <a:spcBef>
                <a:spcPts val="0"/>
              </a:spcBef>
              <a:spcAft>
                <a:spcPts val="0"/>
              </a:spcAft>
              <a:buSzPts val="4200"/>
              <a:buFont typeface="Roboto"/>
              <a:buNone/>
              <a:defRPr sz="4200">
                <a:latin typeface="Roboto"/>
                <a:ea typeface="Roboto"/>
                <a:cs typeface="Roboto"/>
                <a:sym typeface="Roboto"/>
              </a:defRPr>
            </a:lvl4pPr>
            <a:lvl5pPr lvl="4" algn="ctr" rtl="0">
              <a:spcBef>
                <a:spcPts val="0"/>
              </a:spcBef>
              <a:spcAft>
                <a:spcPts val="0"/>
              </a:spcAft>
              <a:buSzPts val="4200"/>
              <a:buFont typeface="Roboto"/>
              <a:buNone/>
              <a:defRPr sz="4200">
                <a:latin typeface="Roboto"/>
                <a:ea typeface="Roboto"/>
                <a:cs typeface="Roboto"/>
                <a:sym typeface="Roboto"/>
              </a:defRPr>
            </a:lvl5pPr>
            <a:lvl6pPr lvl="5" algn="ctr" rtl="0">
              <a:spcBef>
                <a:spcPts val="0"/>
              </a:spcBef>
              <a:spcAft>
                <a:spcPts val="0"/>
              </a:spcAft>
              <a:buSzPts val="4200"/>
              <a:buFont typeface="Roboto"/>
              <a:buNone/>
              <a:defRPr sz="4200">
                <a:latin typeface="Roboto"/>
                <a:ea typeface="Roboto"/>
                <a:cs typeface="Roboto"/>
                <a:sym typeface="Roboto"/>
              </a:defRPr>
            </a:lvl6pPr>
            <a:lvl7pPr lvl="6" algn="ctr" rtl="0">
              <a:spcBef>
                <a:spcPts val="0"/>
              </a:spcBef>
              <a:spcAft>
                <a:spcPts val="0"/>
              </a:spcAft>
              <a:buSzPts val="4200"/>
              <a:buFont typeface="Roboto"/>
              <a:buNone/>
              <a:defRPr sz="4200">
                <a:latin typeface="Roboto"/>
                <a:ea typeface="Roboto"/>
                <a:cs typeface="Roboto"/>
                <a:sym typeface="Roboto"/>
              </a:defRPr>
            </a:lvl7pPr>
            <a:lvl8pPr lvl="7" algn="ctr" rtl="0">
              <a:spcBef>
                <a:spcPts val="0"/>
              </a:spcBef>
              <a:spcAft>
                <a:spcPts val="0"/>
              </a:spcAft>
              <a:buSzPts val="4200"/>
              <a:buFont typeface="Roboto"/>
              <a:buNone/>
              <a:defRPr sz="4200">
                <a:latin typeface="Roboto"/>
                <a:ea typeface="Roboto"/>
                <a:cs typeface="Roboto"/>
                <a:sym typeface="Roboto"/>
              </a:defRPr>
            </a:lvl8pPr>
            <a:lvl9pPr lvl="8" algn="ctr" rtl="0">
              <a:spcBef>
                <a:spcPts val="0"/>
              </a:spcBef>
              <a:spcAft>
                <a:spcPts val="0"/>
              </a:spcAft>
              <a:buSzPts val="4200"/>
              <a:buFont typeface="Roboto"/>
              <a:buNone/>
              <a:defRPr sz="4200">
                <a:latin typeface="Roboto"/>
                <a:ea typeface="Roboto"/>
                <a:cs typeface="Roboto"/>
                <a:sym typeface="Roboto"/>
              </a:defRPr>
            </a:lvl9pPr>
          </a:lstStyle>
          <a:p>
            <a:endParaRPr/>
          </a:p>
        </p:txBody>
      </p:sp>
      <p:sp>
        <p:nvSpPr>
          <p:cNvPr id="43" name="Google Shape;43;g8189b1861d_0_30"/>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Font typeface="Roboto"/>
              <a:buNone/>
              <a:defRPr sz="2100">
                <a:latin typeface="Roboto"/>
                <a:ea typeface="Roboto"/>
                <a:cs typeface="Roboto"/>
                <a:sym typeface="Roboto"/>
              </a:defRPr>
            </a:lvl1pPr>
            <a:lvl2pPr lvl="1" algn="ctr" rtl="0">
              <a:lnSpc>
                <a:spcPct val="100000"/>
              </a:lnSpc>
              <a:spcBef>
                <a:spcPts val="0"/>
              </a:spcBef>
              <a:spcAft>
                <a:spcPts val="0"/>
              </a:spcAft>
              <a:buSzPts val="2100"/>
              <a:buFont typeface="Roboto"/>
              <a:buNone/>
              <a:defRPr sz="2100">
                <a:latin typeface="Roboto"/>
                <a:ea typeface="Roboto"/>
                <a:cs typeface="Roboto"/>
                <a:sym typeface="Roboto"/>
              </a:defRPr>
            </a:lvl2pPr>
            <a:lvl3pPr lvl="2" algn="ctr" rtl="0">
              <a:lnSpc>
                <a:spcPct val="100000"/>
              </a:lnSpc>
              <a:spcBef>
                <a:spcPts val="0"/>
              </a:spcBef>
              <a:spcAft>
                <a:spcPts val="0"/>
              </a:spcAft>
              <a:buSzPts val="2100"/>
              <a:buFont typeface="Roboto"/>
              <a:buNone/>
              <a:defRPr sz="2100">
                <a:latin typeface="Roboto"/>
                <a:ea typeface="Roboto"/>
                <a:cs typeface="Roboto"/>
                <a:sym typeface="Roboto"/>
              </a:defRPr>
            </a:lvl3pPr>
            <a:lvl4pPr lvl="3" algn="ctr" rtl="0">
              <a:lnSpc>
                <a:spcPct val="100000"/>
              </a:lnSpc>
              <a:spcBef>
                <a:spcPts val="0"/>
              </a:spcBef>
              <a:spcAft>
                <a:spcPts val="0"/>
              </a:spcAft>
              <a:buSzPts val="2100"/>
              <a:buFont typeface="Roboto"/>
              <a:buNone/>
              <a:defRPr sz="2100">
                <a:latin typeface="Roboto"/>
                <a:ea typeface="Roboto"/>
                <a:cs typeface="Roboto"/>
                <a:sym typeface="Roboto"/>
              </a:defRPr>
            </a:lvl4pPr>
            <a:lvl5pPr lvl="4" algn="ctr" rtl="0">
              <a:lnSpc>
                <a:spcPct val="100000"/>
              </a:lnSpc>
              <a:spcBef>
                <a:spcPts val="0"/>
              </a:spcBef>
              <a:spcAft>
                <a:spcPts val="0"/>
              </a:spcAft>
              <a:buSzPts val="2100"/>
              <a:buFont typeface="Roboto"/>
              <a:buNone/>
              <a:defRPr sz="2100">
                <a:latin typeface="Roboto"/>
                <a:ea typeface="Roboto"/>
                <a:cs typeface="Roboto"/>
                <a:sym typeface="Roboto"/>
              </a:defRPr>
            </a:lvl5pPr>
            <a:lvl6pPr lvl="5" algn="ctr" rtl="0">
              <a:lnSpc>
                <a:spcPct val="100000"/>
              </a:lnSpc>
              <a:spcBef>
                <a:spcPts val="0"/>
              </a:spcBef>
              <a:spcAft>
                <a:spcPts val="0"/>
              </a:spcAft>
              <a:buSzPts val="2100"/>
              <a:buFont typeface="Roboto"/>
              <a:buNone/>
              <a:defRPr sz="2100">
                <a:latin typeface="Roboto"/>
                <a:ea typeface="Roboto"/>
                <a:cs typeface="Roboto"/>
                <a:sym typeface="Roboto"/>
              </a:defRPr>
            </a:lvl6pPr>
            <a:lvl7pPr lvl="6" algn="ctr" rtl="0">
              <a:lnSpc>
                <a:spcPct val="100000"/>
              </a:lnSpc>
              <a:spcBef>
                <a:spcPts val="0"/>
              </a:spcBef>
              <a:spcAft>
                <a:spcPts val="0"/>
              </a:spcAft>
              <a:buSzPts val="2100"/>
              <a:buFont typeface="Roboto"/>
              <a:buNone/>
              <a:defRPr sz="2100">
                <a:latin typeface="Roboto"/>
                <a:ea typeface="Roboto"/>
                <a:cs typeface="Roboto"/>
                <a:sym typeface="Roboto"/>
              </a:defRPr>
            </a:lvl7pPr>
            <a:lvl8pPr lvl="7" algn="ctr" rtl="0">
              <a:lnSpc>
                <a:spcPct val="100000"/>
              </a:lnSpc>
              <a:spcBef>
                <a:spcPts val="0"/>
              </a:spcBef>
              <a:spcAft>
                <a:spcPts val="0"/>
              </a:spcAft>
              <a:buSzPts val="2100"/>
              <a:buFont typeface="Roboto"/>
              <a:buNone/>
              <a:defRPr sz="2100">
                <a:latin typeface="Roboto"/>
                <a:ea typeface="Roboto"/>
                <a:cs typeface="Roboto"/>
                <a:sym typeface="Roboto"/>
              </a:defRPr>
            </a:lvl8pPr>
            <a:lvl9pPr lvl="8" algn="ctr" rtl="0">
              <a:lnSpc>
                <a:spcPct val="100000"/>
              </a:lnSpc>
              <a:spcBef>
                <a:spcPts val="0"/>
              </a:spcBef>
              <a:spcAft>
                <a:spcPts val="0"/>
              </a:spcAft>
              <a:buSzPts val="2100"/>
              <a:buFont typeface="Roboto"/>
              <a:buNone/>
              <a:defRPr sz="2100">
                <a:latin typeface="Roboto"/>
                <a:ea typeface="Roboto"/>
                <a:cs typeface="Roboto"/>
                <a:sym typeface="Roboto"/>
              </a:defRPr>
            </a:lvl9pPr>
          </a:lstStyle>
          <a:p>
            <a:endParaRPr/>
          </a:p>
        </p:txBody>
      </p:sp>
      <p:sp>
        <p:nvSpPr>
          <p:cNvPr id="44" name="Google Shape;44;g8189b1861d_0_30"/>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45" name="Google Shape;45;g8189b1861d_0_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g8189b1861d_0_36"/>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48" name="Google Shape;48;g8189b1861d_0_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8189b1861d_0_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g8189b1861d_0_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g8189b1861d_0_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6.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13.xml"/><Relationship Id="rId16" Type="http://schemas.openxmlformats.org/officeDocument/2006/relationships/image" Target="../media/image58.png"/><Relationship Id="rId1" Type="http://schemas.openxmlformats.org/officeDocument/2006/relationships/slideLayout" Target="../slideLayouts/slideLayout3.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jpg"/><Relationship Id="rId15" Type="http://schemas.openxmlformats.org/officeDocument/2006/relationships/image" Target="../media/image9.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5.jpg"/></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jp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hyperlink" Target="https://dribbble.com/miaditmanson" TargetMode="External"/><Relationship Id="rId5" Type="http://schemas.openxmlformats.org/officeDocument/2006/relationships/image" Target="../media/image28.png"/><Relationship Id="rId10" Type="http://schemas.openxmlformats.org/officeDocument/2006/relationships/image" Target="../media/image5.png"/><Relationship Id="rId4" Type="http://schemas.openxmlformats.org/officeDocument/2006/relationships/image" Target="../media/image27.png"/><Relationship Id="rId9"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8"/>
        <p:cNvGrpSpPr/>
        <p:nvPr/>
      </p:nvGrpSpPr>
      <p:grpSpPr>
        <a:xfrm>
          <a:off x="0" y="0"/>
          <a:ext cx="0" cy="0"/>
          <a:chOff x="0" y="0"/>
          <a:chExt cx="0" cy="0"/>
        </a:xfrm>
      </p:grpSpPr>
      <p:sp>
        <p:nvSpPr>
          <p:cNvPr id="59" name="Google Shape;59;p1"/>
          <p:cNvSpPr txBox="1">
            <a:spLocks noGrp="1"/>
          </p:cNvSpPr>
          <p:nvPr>
            <p:ph type="ctrTitle"/>
          </p:nvPr>
        </p:nvSpPr>
        <p:spPr>
          <a:xfrm>
            <a:off x="311150" y="2398712"/>
            <a:ext cx="8521800" cy="125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5200"/>
              <a:buNone/>
            </a:pPr>
            <a:r>
              <a:rPr lang="en-US"/>
              <a:t>Full Stack Development Internship</a:t>
            </a:r>
            <a:endParaRPr/>
          </a:p>
        </p:txBody>
      </p:sp>
      <p:sp>
        <p:nvSpPr>
          <p:cNvPr id="60" name="Google Shape;60;p1"/>
          <p:cNvSpPr txBox="1">
            <a:spLocks noGrp="1"/>
          </p:cNvSpPr>
          <p:nvPr>
            <p:ph type="subTitle" idx="1"/>
          </p:nvPr>
        </p:nvSpPr>
        <p:spPr>
          <a:xfrm>
            <a:off x="311150" y="3573462"/>
            <a:ext cx="85218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2800"/>
              <a:buNone/>
            </a:pPr>
            <a:r>
              <a:rPr lang="en-US"/>
              <a:t>By: Sneha Ravichandran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75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60">
                                            <p:txEl>
                                              <p:pRg st="0" end="0"/>
                                            </p:txEl>
                                          </p:spTgt>
                                        </p:tgtEl>
                                        <p:attrNameLst>
                                          <p:attrName>style.visibility</p:attrName>
                                        </p:attrNameLst>
                                      </p:cBhvr>
                                      <p:to>
                                        <p:strVal val="visible"/>
                                      </p:to>
                                    </p:set>
                                    <p:animEffect transition="in" filter="fade">
                                      <p:cBhvr>
                                        <p:cTn id="10" dur="750"/>
                                        <p:tgtEl>
                                          <p:spTgt spid="6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g819bf3fedf_1_105"/>
          <p:cNvPicPr preferRelativeResize="0"/>
          <p:nvPr/>
        </p:nvPicPr>
        <p:blipFill>
          <a:blip r:embed="rId3">
            <a:alphaModFix/>
          </a:blip>
          <a:stretch>
            <a:fillRect/>
          </a:stretch>
        </p:blipFill>
        <p:spPr>
          <a:xfrm>
            <a:off x="3785475" y="3547399"/>
            <a:ext cx="1801201" cy="1331975"/>
          </a:xfrm>
          <a:prstGeom prst="rect">
            <a:avLst/>
          </a:prstGeom>
          <a:noFill/>
          <a:ln>
            <a:noFill/>
          </a:ln>
        </p:spPr>
      </p:pic>
      <p:sp>
        <p:nvSpPr>
          <p:cNvPr id="198" name="Google Shape;198;g819bf3fedf_1_105"/>
          <p:cNvSpPr txBox="1">
            <a:spLocks noGrp="1"/>
          </p:cNvSpPr>
          <p:nvPr>
            <p:ph type="title"/>
          </p:nvPr>
        </p:nvSpPr>
        <p:spPr>
          <a:xfrm>
            <a:off x="699125" y="411480"/>
            <a:ext cx="8133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2800"/>
              <a:buFont typeface="Arial"/>
              <a:buNone/>
            </a:pPr>
            <a:r>
              <a:rPr lang="en-US"/>
              <a:t>The Process – Color Schemes and Fonts</a:t>
            </a:r>
            <a:endParaRPr/>
          </a:p>
          <a:p>
            <a:pPr marL="0" lvl="0" indent="0" algn="l" rtl="0">
              <a:lnSpc>
                <a:spcPct val="100000"/>
              </a:lnSpc>
              <a:spcBef>
                <a:spcPts val="0"/>
              </a:spcBef>
              <a:spcAft>
                <a:spcPts val="0"/>
              </a:spcAft>
              <a:buSzPts val="2800"/>
              <a:buNone/>
            </a:pPr>
            <a:endParaRPr/>
          </a:p>
        </p:txBody>
      </p:sp>
      <p:pic>
        <p:nvPicPr>
          <p:cNvPr id="199" name="Google Shape;199;g819bf3fedf_1_105"/>
          <p:cNvPicPr preferRelativeResize="0"/>
          <p:nvPr/>
        </p:nvPicPr>
        <p:blipFill>
          <a:blip r:embed="rId4">
            <a:alphaModFix/>
          </a:blip>
          <a:stretch>
            <a:fillRect/>
          </a:stretch>
        </p:blipFill>
        <p:spPr>
          <a:xfrm>
            <a:off x="5356475" y="1433601"/>
            <a:ext cx="3394275" cy="3032224"/>
          </a:xfrm>
          <a:prstGeom prst="rect">
            <a:avLst/>
          </a:prstGeom>
          <a:noFill/>
          <a:ln>
            <a:noFill/>
          </a:ln>
        </p:spPr>
      </p:pic>
      <p:pic>
        <p:nvPicPr>
          <p:cNvPr id="200" name="Google Shape;200;g819bf3fedf_1_105"/>
          <p:cNvPicPr preferRelativeResize="0"/>
          <p:nvPr/>
        </p:nvPicPr>
        <p:blipFill rotWithShape="1">
          <a:blip r:embed="rId5">
            <a:alphaModFix/>
          </a:blip>
          <a:srcRect t="25059"/>
          <a:stretch/>
        </p:blipFill>
        <p:spPr>
          <a:xfrm>
            <a:off x="560750" y="1433600"/>
            <a:ext cx="4331200" cy="1915450"/>
          </a:xfrm>
          <a:prstGeom prst="rect">
            <a:avLst/>
          </a:prstGeom>
          <a:noFill/>
          <a:ln>
            <a:noFill/>
          </a:ln>
        </p:spPr>
      </p:pic>
      <p:pic>
        <p:nvPicPr>
          <p:cNvPr id="201" name="Google Shape;201;g819bf3fedf_1_105"/>
          <p:cNvPicPr preferRelativeResize="0"/>
          <p:nvPr/>
        </p:nvPicPr>
        <p:blipFill>
          <a:blip r:embed="rId6">
            <a:alphaModFix/>
          </a:blip>
          <a:stretch>
            <a:fillRect/>
          </a:stretch>
        </p:blipFill>
        <p:spPr>
          <a:xfrm>
            <a:off x="560749" y="3498530"/>
            <a:ext cx="1604950" cy="1380844"/>
          </a:xfrm>
          <a:prstGeom prst="rect">
            <a:avLst/>
          </a:prstGeom>
          <a:noFill/>
          <a:ln>
            <a:noFill/>
          </a:ln>
        </p:spPr>
      </p:pic>
      <p:grpSp>
        <p:nvGrpSpPr>
          <p:cNvPr id="2" name="Group 1">
            <a:extLst>
              <a:ext uri="{FF2B5EF4-FFF2-40B4-BE49-F238E27FC236}">
                <a16:creationId xmlns:a16="http://schemas.microsoft.com/office/drawing/2014/main" id="{CE62D86E-86BF-4765-9854-7709C97FC698}"/>
              </a:ext>
            </a:extLst>
          </p:cNvPr>
          <p:cNvGrpSpPr/>
          <p:nvPr/>
        </p:nvGrpSpPr>
        <p:grpSpPr>
          <a:xfrm>
            <a:off x="2165700" y="4151750"/>
            <a:ext cx="3051175" cy="3000000"/>
            <a:chOff x="2165700" y="4151750"/>
            <a:chExt cx="3051175" cy="3000000"/>
          </a:xfrm>
        </p:grpSpPr>
        <p:sp>
          <p:nvSpPr>
            <p:cNvPr id="203" name="Google Shape;203;g819bf3fedf_1_105"/>
            <p:cNvSpPr txBox="1"/>
            <p:nvPr/>
          </p:nvSpPr>
          <p:spPr>
            <a:xfrm>
              <a:off x="2216875" y="41517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42857"/>
                </a:lnSpc>
                <a:spcBef>
                  <a:spcPts val="0"/>
                </a:spcBef>
                <a:spcAft>
                  <a:spcPts val="0"/>
                </a:spcAft>
                <a:buNone/>
              </a:pPr>
              <a:r>
                <a:rPr lang="en-US" dirty="0" err="1">
                  <a:solidFill>
                    <a:srgbClr val="361CB5"/>
                  </a:solidFill>
                  <a:latin typeface="Roboto"/>
                  <a:ea typeface="Roboto"/>
                  <a:cs typeface="Roboto"/>
                  <a:sym typeface="Roboto"/>
                </a:rPr>
                <a:t>Dmitrii</a:t>
              </a:r>
              <a:r>
                <a:rPr lang="en-US" dirty="0">
                  <a:solidFill>
                    <a:srgbClr val="361CB5"/>
                  </a:solidFill>
                  <a:latin typeface="Roboto"/>
                  <a:ea typeface="Roboto"/>
                  <a:cs typeface="Roboto"/>
                  <a:sym typeface="Roboto"/>
                </a:rPr>
                <a:t> </a:t>
              </a:r>
              <a:r>
                <a:rPr lang="en-US" dirty="0" err="1">
                  <a:solidFill>
                    <a:srgbClr val="361CB5"/>
                  </a:solidFill>
                  <a:latin typeface="Roboto"/>
                  <a:ea typeface="Roboto"/>
                  <a:cs typeface="Roboto"/>
                  <a:sym typeface="Roboto"/>
                </a:rPr>
                <a:t>Kharchenko</a:t>
              </a:r>
              <a:r>
                <a:rPr lang="en-US" dirty="0">
                  <a:solidFill>
                    <a:srgbClr val="361CB5"/>
                  </a:solidFill>
                  <a:latin typeface="Roboto"/>
                  <a:ea typeface="Roboto"/>
                  <a:cs typeface="Roboto"/>
                  <a:sym typeface="Roboto"/>
                </a:rPr>
                <a:t> &gt; </a:t>
              </a:r>
              <a:endParaRPr dirty="0">
                <a:solidFill>
                  <a:srgbClr val="361CB5"/>
                </a:solidFill>
                <a:latin typeface="Roboto"/>
                <a:ea typeface="Roboto"/>
                <a:cs typeface="Roboto"/>
                <a:sym typeface="Roboto"/>
              </a:endParaRPr>
            </a:p>
          </p:txBody>
        </p:sp>
        <p:sp>
          <p:nvSpPr>
            <p:cNvPr id="202" name="Google Shape;202;g819bf3fedf_1_105"/>
            <p:cNvSpPr txBox="1"/>
            <p:nvPr/>
          </p:nvSpPr>
          <p:spPr>
            <a:xfrm>
              <a:off x="2165700" y="4511575"/>
              <a:ext cx="1801200" cy="367800"/>
            </a:xfrm>
            <a:prstGeom prst="rect">
              <a:avLst/>
            </a:prstGeom>
            <a:noFill/>
            <a:ln>
              <a:noFill/>
            </a:ln>
          </p:spPr>
          <p:txBody>
            <a:bodyPr spcFirstLastPara="1" wrap="square" lIns="91425" tIns="91425" rIns="91425" bIns="91425" anchor="t" anchorCtr="0">
              <a:noAutofit/>
            </a:bodyPr>
            <a:lstStyle/>
            <a:p>
              <a:pPr marL="0" lvl="0" indent="0" algn="l" rtl="0">
                <a:lnSpc>
                  <a:spcPct val="142857"/>
                </a:lnSpc>
                <a:spcBef>
                  <a:spcPts val="0"/>
                </a:spcBef>
                <a:spcAft>
                  <a:spcPts val="0"/>
                </a:spcAft>
                <a:buNone/>
              </a:pPr>
              <a:r>
                <a:rPr lang="en-US" dirty="0">
                  <a:solidFill>
                    <a:srgbClr val="361CB5"/>
                  </a:solidFill>
                  <a:latin typeface="Roboto"/>
                  <a:ea typeface="Roboto"/>
                  <a:cs typeface="Roboto"/>
                  <a:sym typeface="Roboto"/>
                </a:rPr>
                <a:t>&lt; </a:t>
              </a:r>
              <a:r>
                <a:rPr lang="en-US" dirty="0" err="1">
                  <a:solidFill>
                    <a:srgbClr val="361CB5"/>
                  </a:solidFill>
                  <a:latin typeface="Roboto"/>
                  <a:ea typeface="Roboto"/>
                  <a:cs typeface="Roboto"/>
                  <a:sym typeface="Roboto"/>
                </a:rPr>
                <a:t>Aryo</a:t>
              </a:r>
              <a:r>
                <a:rPr lang="en-US" dirty="0">
                  <a:solidFill>
                    <a:srgbClr val="361CB5"/>
                  </a:solidFill>
                  <a:latin typeface="Roboto"/>
                  <a:ea typeface="Roboto"/>
                  <a:cs typeface="Roboto"/>
                  <a:sym typeface="Roboto"/>
                </a:rPr>
                <a:t> </a:t>
              </a:r>
              <a:r>
                <a:rPr lang="en-US" dirty="0" err="1">
                  <a:solidFill>
                    <a:srgbClr val="361CB5"/>
                  </a:solidFill>
                  <a:latin typeface="Roboto"/>
                  <a:ea typeface="Roboto"/>
                  <a:cs typeface="Roboto"/>
                  <a:sym typeface="Roboto"/>
                </a:rPr>
                <a:t>Pamungkas</a:t>
              </a:r>
              <a:endParaRPr dirty="0">
                <a:solidFill>
                  <a:srgbClr val="361CB5"/>
                </a:solidFill>
                <a:latin typeface="Roboto"/>
                <a:ea typeface="Roboto"/>
                <a:cs typeface="Roboto"/>
                <a:sym typeface="Roboto"/>
              </a:endParaRPr>
            </a:p>
          </p:txBody>
        </p:sp>
      </p:grpSp>
      <p:pic>
        <p:nvPicPr>
          <p:cNvPr id="204" name="Google Shape;204;g819bf3fedf_1_105"/>
          <p:cNvPicPr preferRelativeResize="0"/>
          <p:nvPr/>
        </p:nvPicPr>
        <p:blipFill rotWithShape="1">
          <a:blip r:embed="rId7">
            <a:alphaModFix/>
          </a:blip>
          <a:srcRect l="40923" t="29856" r="9586" b="23095"/>
          <a:stretch/>
        </p:blipFill>
        <p:spPr>
          <a:xfrm>
            <a:off x="2338024" y="3621109"/>
            <a:ext cx="1456550" cy="53064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0"/>
                                        </p:tgtEl>
                                        <p:attrNameLst>
                                          <p:attrName>style.visibility</p:attrName>
                                        </p:attrNameLst>
                                      </p:cBhvr>
                                      <p:to>
                                        <p:strVal val="visible"/>
                                      </p:to>
                                    </p:set>
                                    <p:animEffect transition="in" filter="fade">
                                      <p:cBhvr>
                                        <p:cTn id="7" dur="500"/>
                                        <p:tgtEl>
                                          <p:spTgt spid="200"/>
                                        </p:tgtEl>
                                      </p:cBhvr>
                                    </p:animEffect>
                                  </p:childTnLst>
                                </p:cTn>
                              </p:par>
                              <p:par>
                                <p:cTn id="8" presetID="10" presetClass="entr" presetSubtype="0" fill="hold" nodeType="withEffect">
                                  <p:stCondLst>
                                    <p:cond delay="0"/>
                                  </p:stCondLst>
                                  <p:childTnLst>
                                    <p:set>
                                      <p:cBhvr>
                                        <p:cTn id="9" dur="1" fill="hold">
                                          <p:stCondLst>
                                            <p:cond delay="0"/>
                                          </p:stCondLst>
                                        </p:cTn>
                                        <p:tgtEl>
                                          <p:spTgt spid="199"/>
                                        </p:tgtEl>
                                        <p:attrNameLst>
                                          <p:attrName>style.visibility</p:attrName>
                                        </p:attrNameLst>
                                      </p:cBhvr>
                                      <p:to>
                                        <p:strVal val="visible"/>
                                      </p:to>
                                    </p:set>
                                    <p:animEffect transition="in" filter="fade">
                                      <p:cBhvr>
                                        <p:cTn id="10" dur="500"/>
                                        <p:tgtEl>
                                          <p:spTgt spid="19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4"/>
                                        </p:tgtEl>
                                        <p:attrNameLst>
                                          <p:attrName>style.visibility</p:attrName>
                                        </p:attrNameLst>
                                      </p:cBhvr>
                                      <p:to>
                                        <p:strVal val="visible"/>
                                      </p:to>
                                    </p:set>
                                    <p:animEffect transition="in" filter="fade">
                                      <p:cBhvr>
                                        <p:cTn id="15" dur="500"/>
                                        <p:tgtEl>
                                          <p:spTgt spid="204"/>
                                        </p:tgtEl>
                                      </p:cBhvr>
                                    </p:animEffec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nodeType="withEffect">
                                  <p:stCondLst>
                                    <p:cond delay="0"/>
                                  </p:stCondLst>
                                  <p:childTnLst>
                                    <p:set>
                                      <p:cBhvr>
                                        <p:cTn id="20" dur="1" fill="hold">
                                          <p:stCondLst>
                                            <p:cond delay="0"/>
                                          </p:stCondLst>
                                        </p:cTn>
                                        <p:tgtEl>
                                          <p:spTgt spid="201"/>
                                        </p:tgtEl>
                                        <p:attrNameLst>
                                          <p:attrName>style.visibility</p:attrName>
                                        </p:attrNameLst>
                                      </p:cBhvr>
                                      <p:to>
                                        <p:strVal val="visible"/>
                                      </p:to>
                                    </p:set>
                                    <p:animEffect transition="in" filter="fade">
                                      <p:cBhvr>
                                        <p:cTn id="21" dur="500"/>
                                        <p:tgtEl>
                                          <p:spTgt spid="201"/>
                                        </p:tgtEl>
                                      </p:cBhvr>
                                    </p:animEffect>
                                  </p:childTnLst>
                                </p:cTn>
                              </p:par>
                              <p:par>
                                <p:cTn id="22" presetID="10" presetClass="entr" presetSubtype="0" fill="hold" nodeType="withEffect">
                                  <p:stCondLst>
                                    <p:cond delay="0"/>
                                  </p:stCondLst>
                                  <p:childTnLst>
                                    <p:set>
                                      <p:cBhvr>
                                        <p:cTn id="23" dur="1" fill="hold">
                                          <p:stCondLst>
                                            <p:cond delay="0"/>
                                          </p:stCondLst>
                                        </p:cTn>
                                        <p:tgtEl>
                                          <p:spTgt spid="197"/>
                                        </p:tgtEl>
                                        <p:attrNameLst>
                                          <p:attrName>style.visibility</p:attrName>
                                        </p:attrNameLst>
                                      </p:cBhvr>
                                      <p:to>
                                        <p:strVal val="visible"/>
                                      </p:to>
                                    </p:set>
                                    <p:animEffect transition="in" filter="fade">
                                      <p:cBhvr>
                                        <p:cTn id="24" dur="500"/>
                                        <p:tgtEl>
                                          <p:spTgt spid="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8"/>
          <p:cNvSpPr txBox="1">
            <a:spLocks noGrp="1"/>
          </p:cNvSpPr>
          <p:nvPr>
            <p:ph type="title"/>
          </p:nvPr>
        </p:nvSpPr>
        <p:spPr>
          <a:xfrm>
            <a:off x="699125" y="411480"/>
            <a:ext cx="8133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2800" b="0" i="0" u="none">
                <a:solidFill>
                  <a:srgbClr val="FFFFFF"/>
                </a:solidFill>
                <a:latin typeface="Arial"/>
                <a:ea typeface="Arial"/>
                <a:cs typeface="Arial"/>
                <a:sym typeface="Arial"/>
              </a:rPr>
              <a:t>The Process – Ba</a:t>
            </a:r>
            <a:r>
              <a:rPr lang="en-US" sz="2800">
                <a:solidFill>
                  <a:srgbClr val="FFFFFF"/>
                </a:solidFill>
                <a:latin typeface="Arial"/>
                <a:ea typeface="Arial"/>
                <a:cs typeface="Arial"/>
                <a:sym typeface="Arial"/>
              </a:rPr>
              <a:t>sic Design </a:t>
            </a:r>
            <a:r>
              <a:rPr lang="en-US" sz="2800" b="0" i="0" u="none">
                <a:solidFill>
                  <a:srgbClr val="FFFFFF"/>
                </a:solidFill>
                <a:latin typeface="Arial"/>
                <a:ea typeface="Arial"/>
                <a:cs typeface="Arial"/>
                <a:sym typeface="Arial"/>
              </a:rPr>
              <a:t>Functionality Check</a:t>
            </a:r>
            <a:endParaRPr/>
          </a:p>
        </p:txBody>
      </p:sp>
      <p:pic>
        <p:nvPicPr>
          <p:cNvPr id="210" name="Google Shape;210;p8"/>
          <p:cNvPicPr preferRelativeResize="0"/>
          <p:nvPr/>
        </p:nvPicPr>
        <p:blipFill rotWithShape="1">
          <a:blip r:embed="rId3">
            <a:alphaModFix/>
          </a:blip>
          <a:srcRect/>
          <a:stretch/>
        </p:blipFill>
        <p:spPr>
          <a:xfrm>
            <a:off x="3355975" y="3173412"/>
            <a:ext cx="2632075" cy="1484312"/>
          </a:xfrm>
          <a:prstGeom prst="rect">
            <a:avLst/>
          </a:prstGeom>
          <a:noFill/>
          <a:ln>
            <a:noFill/>
          </a:ln>
        </p:spPr>
      </p:pic>
      <p:pic>
        <p:nvPicPr>
          <p:cNvPr id="211" name="Google Shape;211;p8"/>
          <p:cNvPicPr preferRelativeResize="0"/>
          <p:nvPr/>
        </p:nvPicPr>
        <p:blipFill rotWithShape="1">
          <a:blip r:embed="rId4">
            <a:alphaModFix/>
          </a:blip>
          <a:srcRect/>
          <a:stretch/>
        </p:blipFill>
        <p:spPr>
          <a:xfrm>
            <a:off x="311150" y="1274763"/>
            <a:ext cx="2630488" cy="1485900"/>
          </a:xfrm>
          <a:prstGeom prst="rect">
            <a:avLst/>
          </a:prstGeom>
          <a:noFill/>
          <a:ln>
            <a:noFill/>
          </a:ln>
        </p:spPr>
      </p:pic>
      <p:pic>
        <p:nvPicPr>
          <p:cNvPr id="212" name="Google Shape;212;p8"/>
          <p:cNvPicPr preferRelativeResize="0"/>
          <p:nvPr/>
        </p:nvPicPr>
        <p:blipFill rotWithShape="1">
          <a:blip r:embed="rId5">
            <a:alphaModFix/>
          </a:blip>
          <a:srcRect/>
          <a:stretch/>
        </p:blipFill>
        <p:spPr>
          <a:xfrm>
            <a:off x="3355975" y="1274762"/>
            <a:ext cx="2632075" cy="1484312"/>
          </a:xfrm>
          <a:prstGeom prst="rect">
            <a:avLst/>
          </a:prstGeom>
          <a:noFill/>
          <a:ln>
            <a:noFill/>
          </a:ln>
        </p:spPr>
      </p:pic>
      <p:pic>
        <p:nvPicPr>
          <p:cNvPr id="213" name="Google Shape;213;p8"/>
          <p:cNvPicPr preferRelativeResize="0"/>
          <p:nvPr/>
        </p:nvPicPr>
        <p:blipFill rotWithShape="1">
          <a:blip r:embed="rId6">
            <a:alphaModFix/>
          </a:blip>
          <a:srcRect/>
          <a:stretch/>
        </p:blipFill>
        <p:spPr>
          <a:xfrm>
            <a:off x="6292850" y="3173412"/>
            <a:ext cx="2632075" cy="1484312"/>
          </a:xfrm>
          <a:prstGeom prst="rect">
            <a:avLst/>
          </a:prstGeom>
          <a:noFill/>
          <a:ln>
            <a:noFill/>
          </a:ln>
        </p:spPr>
      </p:pic>
      <p:pic>
        <p:nvPicPr>
          <p:cNvPr id="214" name="Google Shape;214;p8"/>
          <p:cNvPicPr preferRelativeResize="0"/>
          <p:nvPr/>
        </p:nvPicPr>
        <p:blipFill rotWithShape="1">
          <a:blip r:embed="rId7">
            <a:alphaModFix/>
          </a:blip>
          <a:srcRect/>
          <a:stretch/>
        </p:blipFill>
        <p:spPr>
          <a:xfrm>
            <a:off x="311150" y="3178175"/>
            <a:ext cx="2630487" cy="1479550"/>
          </a:xfrm>
          <a:prstGeom prst="rect">
            <a:avLst/>
          </a:prstGeom>
          <a:noFill/>
          <a:ln>
            <a:noFill/>
          </a:ln>
        </p:spPr>
      </p:pic>
      <p:pic>
        <p:nvPicPr>
          <p:cNvPr id="215" name="Google Shape;215;p8"/>
          <p:cNvPicPr preferRelativeResize="0"/>
          <p:nvPr/>
        </p:nvPicPr>
        <p:blipFill rotWithShape="1">
          <a:blip r:embed="rId8">
            <a:alphaModFix/>
          </a:blip>
          <a:srcRect/>
          <a:stretch/>
        </p:blipFill>
        <p:spPr>
          <a:xfrm>
            <a:off x="6292850" y="1276350"/>
            <a:ext cx="2630487" cy="14827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1"/>
                                        </p:tgtEl>
                                        <p:attrNameLst>
                                          <p:attrName>style.visibility</p:attrName>
                                        </p:attrNameLst>
                                      </p:cBhvr>
                                      <p:to>
                                        <p:strVal val="visible"/>
                                      </p:to>
                                    </p:set>
                                    <p:anim calcmode="lin" valueType="num">
                                      <p:cBhvr additive="base">
                                        <p:cTn id="7" dur="500" fill="hold"/>
                                        <p:tgtEl>
                                          <p:spTgt spid="211"/>
                                        </p:tgtEl>
                                        <p:attrNameLst>
                                          <p:attrName>ppt_x</p:attrName>
                                        </p:attrNameLst>
                                      </p:cBhvr>
                                      <p:tavLst>
                                        <p:tav tm="0">
                                          <p:val>
                                            <p:strVal val="#ppt_x"/>
                                          </p:val>
                                        </p:tav>
                                        <p:tav tm="100000">
                                          <p:val>
                                            <p:strVal val="#ppt_x"/>
                                          </p:val>
                                        </p:tav>
                                      </p:tavLst>
                                    </p:anim>
                                    <p:anim calcmode="lin" valueType="num">
                                      <p:cBhvr additive="base">
                                        <p:cTn id="8" dur="500" fill="hold"/>
                                        <p:tgtEl>
                                          <p:spTgt spid="2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12"/>
                                        </p:tgtEl>
                                        <p:attrNameLst>
                                          <p:attrName>style.visibility</p:attrName>
                                        </p:attrNameLst>
                                      </p:cBhvr>
                                      <p:to>
                                        <p:strVal val="visible"/>
                                      </p:to>
                                    </p:set>
                                    <p:anim calcmode="lin" valueType="num">
                                      <p:cBhvr additive="base">
                                        <p:cTn id="13" dur="500" fill="hold"/>
                                        <p:tgtEl>
                                          <p:spTgt spid="212"/>
                                        </p:tgtEl>
                                        <p:attrNameLst>
                                          <p:attrName>ppt_x</p:attrName>
                                        </p:attrNameLst>
                                      </p:cBhvr>
                                      <p:tavLst>
                                        <p:tav tm="0">
                                          <p:val>
                                            <p:strVal val="#ppt_x"/>
                                          </p:val>
                                        </p:tav>
                                        <p:tav tm="100000">
                                          <p:val>
                                            <p:strVal val="#ppt_x"/>
                                          </p:val>
                                        </p:tav>
                                      </p:tavLst>
                                    </p:anim>
                                    <p:anim calcmode="lin" valueType="num">
                                      <p:cBhvr additive="base">
                                        <p:cTn id="14" dur="500" fill="hold"/>
                                        <p:tgtEl>
                                          <p:spTgt spid="2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15"/>
                                        </p:tgtEl>
                                        <p:attrNameLst>
                                          <p:attrName>style.visibility</p:attrName>
                                        </p:attrNameLst>
                                      </p:cBhvr>
                                      <p:to>
                                        <p:strVal val="visible"/>
                                      </p:to>
                                    </p:set>
                                    <p:anim calcmode="lin" valueType="num">
                                      <p:cBhvr additive="base">
                                        <p:cTn id="19" dur="500" fill="hold"/>
                                        <p:tgtEl>
                                          <p:spTgt spid="215"/>
                                        </p:tgtEl>
                                        <p:attrNameLst>
                                          <p:attrName>ppt_x</p:attrName>
                                        </p:attrNameLst>
                                      </p:cBhvr>
                                      <p:tavLst>
                                        <p:tav tm="0">
                                          <p:val>
                                            <p:strVal val="#ppt_x"/>
                                          </p:val>
                                        </p:tav>
                                        <p:tav tm="100000">
                                          <p:val>
                                            <p:strVal val="#ppt_x"/>
                                          </p:val>
                                        </p:tav>
                                      </p:tavLst>
                                    </p:anim>
                                    <p:anim calcmode="lin" valueType="num">
                                      <p:cBhvr additive="base">
                                        <p:cTn id="20" dur="500" fill="hold"/>
                                        <p:tgtEl>
                                          <p:spTgt spid="2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14"/>
                                        </p:tgtEl>
                                        <p:attrNameLst>
                                          <p:attrName>style.visibility</p:attrName>
                                        </p:attrNameLst>
                                      </p:cBhvr>
                                      <p:to>
                                        <p:strVal val="visible"/>
                                      </p:to>
                                    </p:set>
                                    <p:anim calcmode="lin" valueType="num">
                                      <p:cBhvr additive="base">
                                        <p:cTn id="25" dur="500" fill="hold"/>
                                        <p:tgtEl>
                                          <p:spTgt spid="214"/>
                                        </p:tgtEl>
                                        <p:attrNameLst>
                                          <p:attrName>ppt_x</p:attrName>
                                        </p:attrNameLst>
                                      </p:cBhvr>
                                      <p:tavLst>
                                        <p:tav tm="0">
                                          <p:val>
                                            <p:strVal val="#ppt_x"/>
                                          </p:val>
                                        </p:tav>
                                        <p:tav tm="100000">
                                          <p:val>
                                            <p:strVal val="#ppt_x"/>
                                          </p:val>
                                        </p:tav>
                                      </p:tavLst>
                                    </p:anim>
                                    <p:anim calcmode="lin" valueType="num">
                                      <p:cBhvr additive="base">
                                        <p:cTn id="26" dur="500" fill="hold"/>
                                        <p:tgtEl>
                                          <p:spTgt spid="2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10"/>
                                        </p:tgtEl>
                                        <p:attrNameLst>
                                          <p:attrName>style.visibility</p:attrName>
                                        </p:attrNameLst>
                                      </p:cBhvr>
                                      <p:to>
                                        <p:strVal val="visible"/>
                                      </p:to>
                                    </p:set>
                                    <p:anim calcmode="lin" valueType="num">
                                      <p:cBhvr additive="base">
                                        <p:cTn id="31" dur="500" fill="hold"/>
                                        <p:tgtEl>
                                          <p:spTgt spid="210"/>
                                        </p:tgtEl>
                                        <p:attrNameLst>
                                          <p:attrName>ppt_x</p:attrName>
                                        </p:attrNameLst>
                                      </p:cBhvr>
                                      <p:tavLst>
                                        <p:tav tm="0">
                                          <p:val>
                                            <p:strVal val="#ppt_x"/>
                                          </p:val>
                                        </p:tav>
                                        <p:tav tm="100000">
                                          <p:val>
                                            <p:strVal val="#ppt_x"/>
                                          </p:val>
                                        </p:tav>
                                      </p:tavLst>
                                    </p:anim>
                                    <p:anim calcmode="lin" valueType="num">
                                      <p:cBhvr additive="base">
                                        <p:cTn id="32" dur="500" fill="hold"/>
                                        <p:tgtEl>
                                          <p:spTgt spid="2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13"/>
                                        </p:tgtEl>
                                        <p:attrNameLst>
                                          <p:attrName>style.visibility</p:attrName>
                                        </p:attrNameLst>
                                      </p:cBhvr>
                                      <p:to>
                                        <p:strVal val="visible"/>
                                      </p:to>
                                    </p:set>
                                    <p:anim calcmode="lin" valueType="num">
                                      <p:cBhvr additive="base">
                                        <p:cTn id="37" dur="500" fill="hold"/>
                                        <p:tgtEl>
                                          <p:spTgt spid="213"/>
                                        </p:tgtEl>
                                        <p:attrNameLst>
                                          <p:attrName>ppt_x</p:attrName>
                                        </p:attrNameLst>
                                      </p:cBhvr>
                                      <p:tavLst>
                                        <p:tav tm="0">
                                          <p:val>
                                            <p:strVal val="#ppt_x"/>
                                          </p:val>
                                        </p:tav>
                                        <p:tav tm="100000">
                                          <p:val>
                                            <p:strVal val="#ppt_x"/>
                                          </p:val>
                                        </p:tav>
                                      </p:tavLst>
                                    </p:anim>
                                    <p:anim calcmode="lin" valueType="num">
                                      <p:cBhvr additive="base">
                                        <p:cTn id="38" dur="500" fill="hold"/>
                                        <p:tgtEl>
                                          <p:spTgt spid="2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2"/>
          <p:cNvSpPr txBox="1">
            <a:spLocks noGrp="1"/>
          </p:cNvSpPr>
          <p:nvPr>
            <p:ph type="title"/>
          </p:nvPr>
        </p:nvSpPr>
        <p:spPr>
          <a:xfrm>
            <a:off x="699125" y="411480"/>
            <a:ext cx="8133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2800" b="0" i="0" u="none">
                <a:solidFill>
                  <a:srgbClr val="FFFFFF"/>
                </a:solidFill>
                <a:latin typeface="Arial"/>
                <a:ea typeface="Arial"/>
                <a:cs typeface="Arial"/>
                <a:sym typeface="Arial"/>
              </a:rPr>
              <a:t>Results</a:t>
            </a:r>
            <a:endParaRPr/>
          </a:p>
        </p:txBody>
      </p:sp>
      <p:sp>
        <p:nvSpPr>
          <p:cNvPr id="221" name="Google Shape;221;p12"/>
          <p:cNvSpPr txBox="1">
            <a:spLocks noGrp="1"/>
          </p:cNvSpPr>
          <p:nvPr>
            <p:ph type="body" idx="1"/>
          </p:nvPr>
        </p:nvSpPr>
        <p:spPr>
          <a:xfrm>
            <a:off x="699125" y="1433600"/>
            <a:ext cx="7640400" cy="3465900"/>
          </a:xfrm>
          <a:prstGeom prst="rect">
            <a:avLst/>
          </a:prstGeom>
          <a:noFill/>
          <a:ln>
            <a:noFill/>
          </a:ln>
        </p:spPr>
        <p:txBody>
          <a:bodyPr spcFirstLastPara="1" wrap="square" lIns="91425" tIns="91425" rIns="91425" bIns="91425" anchor="t" anchorCtr="0">
            <a:noAutofit/>
          </a:bodyPr>
          <a:lstStyle/>
          <a:p>
            <a:pPr marL="457200" lvl="0" indent="-228600" algn="l" rtl="0">
              <a:spcBef>
                <a:spcPts val="0"/>
              </a:spcBef>
              <a:spcAft>
                <a:spcPts val="0"/>
              </a:spcAft>
              <a:buSzPts val="1800"/>
              <a:buNone/>
            </a:pPr>
            <a:endParaRPr/>
          </a:p>
        </p:txBody>
      </p:sp>
      <p:pic>
        <p:nvPicPr>
          <p:cNvPr id="222" name="Google Shape;222;p12" descr="A person sitting in front of a computer&#10;&#10;Description automatically generated"/>
          <p:cNvPicPr preferRelativeResize="0"/>
          <p:nvPr/>
        </p:nvPicPr>
        <p:blipFill rotWithShape="1">
          <a:blip r:embed="rId3">
            <a:alphaModFix/>
          </a:blip>
          <a:srcRect/>
          <a:stretch/>
        </p:blipFill>
        <p:spPr>
          <a:xfrm>
            <a:off x="311150" y="1295400"/>
            <a:ext cx="2636837" cy="1482725"/>
          </a:xfrm>
          <a:prstGeom prst="rect">
            <a:avLst/>
          </a:prstGeom>
          <a:noFill/>
          <a:ln>
            <a:noFill/>
          </a:ln>
        </p:spPr>
      </p:pic>
      <p:pic>
        <p:nvPicPr>
          <p:cNvPr id="223" name="Google Shape;223;p12" descr="A screenshot of a cell phone&#10;&#10;Description automatically generated"/>
          <p:cNvPicPr preferRelativeResize="0"/>
          <p:nvPr/>
        </p:nvPicPr>
        <p:blipFill rotWithShape="1">
          <a:blip r:embed="rId4">
            <a:alphaModFix/>
          </a:blip>
          <a:srcRect/>
          <a:stretch/>
        </p:blipFill>
        <p:spPr>
          <a:xfrm>
            <a:off x="311150" y="3086100"/>
            <a:ext cx="2636837" cy="1482725"/>
          </a:xfrm>
          <a:prstGeom prst="rect">
            <a:avLst/>
          </a:prstGeom>
          <a:noFill/>
          <a:ln>
            <a:noFill/>
          </a:ln>
        </p:spPr>
      </p:pic>
      <p:pic>
        <p:nvPicPr>
          <p:cNvPr id="224" name="Google Shape;224;p12" descr="A screenshot of a cell phone&#10;&#10;Description automatically generated"/>
          <p:cNvPicPr preferRelativeResize="0"/>
          <p:nvPr/>
        </p:nvPicPr>
        <p:blipFill rotWithShape="1">
          <a:blip r:embed="rId5">
            <a:alphaModFix/>
          </a:blip>
          <a:srcRect/>
          <a:stretch/>
        </p:blipFill>
        <p:spPr>
          <a:xfrm>
            <a:off x="6196012" y="1316037"/>
            <a:ext cx="2636837" cy="1482725"/>
          </a:xfrm>
          <a:prstGeom prst="rect">
            <a:avLst/>
          </a:prstGeom>
          <a:noFill/>
          <a:ln>
            <a:noFill/>
          </a:ln>
        </p:spPr>
      </p:pic>
      <p:pic>
        <p:nvPicPr>
          <p:cNvPr id="225" name="Google Shape;225;p12" descr="A screenshot of a cell phone&#10;&#10;Description automatically generated"/>
          <p:cNvPicPr preferRelativeResize="0"/>
          <p:nvPr/>
        </p:nvPicPr>
        <p:blipFill rotWithShape="1">
          <a:blip r:embed="rId6">
            <a:alphaModFix/>
          </a:blip>
          <a:srcRect/>
          <a:stretch/>
        </p:blipFill>
        <p:spPr>
          <a:xfrm>
            <a:off x="3254375" y="3086100"/>
            <a:ext cx="2635250" cy="1482725"/>
          </a:xfrm>
          <a:prstGeom prst="rect">
            <a:avLst/>
          </a:prstGeom>
          <a:noFill/>
          <a:ln>
            <a:noFill/>
          </a:ln>
        </p:spPr>
      </p:pic>
      <p:pic>
        <p:nvPicPr>
          <p:cNvPr id="226" name="Google Shape;226;p12" descr="A screenshot of a cell phone&#10;&#10;Description automatically generated"/>
          <p:cNvPicPr preferRelativeResize="0"/>
          <p:nvPr/>
        </p:nvPicPr>
        <p:blipFill rotWithShape="1">
          <a:blip r:embed="rId7">
            <a:alphaModFix/>
          </a:blip>
          <a:srcRect/>
          <a:stretch/>
        </p:blipFill>
        <p:spPr>
          <a:xfrm>
            <a:off x="6196012" y="3106737"/>
            <a:ext cx="2636837" cy="1482725"/>
          </a:xfrm>
          <a:prstGeom prst="rect">
            <a:avLst/>
          </a:prstGeom>
          <a:noFill/>
          <a:ln>
            <a:noFill/>
          </a:ln>
        </p:spPr>
      </p:pic>
      <p:pic>
        <p:nvPicPr>
          <p:cNvPr id="227" name="Google Shape;227;p12" descr="A screenshot of a cell phone&#10;&#10;Description automatically generated"/>
          <p:cNvPicPr preferRelativeResize="0"/>
          <p:nvPr/>
        </p:nvPicPr>
        <p:blipFill rotWithShape="1">
          <a:blip r:embed="rId8">
            <a:alphaModFix/>
          </a:blip>
          <a:srcRect/>
          <a:stretch/>
        </p:blipFill>
        <p:spPr>
          <a:xfrm>
            <a:off x="3254375" y="1316037"/>
            <a:ext cx="2635250" cy="14827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2"/>
                                        </p:tgtEl>
                                        <p:attrNameLst>
                                          <p:attrName>style.visibility</p:attrName>
                                        </p:attrNameLst>
                                      </p:cBhvr>
                                      <p:to>
                                        <p:strVal val="visible"/>
                                      </p:to>
                                    </p:set>
                                    <p:anim calcmode="lin" valueType="num">
                                      <p:cBhvr additive="base">
                                        <p:cTn id="7" dur="500"/>
                                        <p:tgtEl>
                                          <p:spTgt spid="222"/>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27"/>
                                        </p:tgtEl>
                                        <p:attrNameLst>
                                          <p:attrName>style.visibility</p:attrName>
                                        </p:attrNameLst>
                                      </p:cBhvr>
                                      <p:to>
                                        <p:strVal val="visible"/>
                                      </p:to>
                                    </p:set>
                                    <p:anim calcmode="lin" valueType="num">
                                      <p:cBhvr additive="base">
                                        <p:cTn id="12" dur="500"/>
                                        <p:tgtEl>
                                          <p:spTgt spid="227"/>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24"/>
                                        </p:tgtEl>
                                        <p:attrNameLst>
                                          <p:attrName>style.visibility</p:attrName>
                                        </p:attrNameLst>
                                      </p:cBhvr>
                                      <p:to>
                                        <p:strVal val="visible"/>
                                      </p:to>
                                    </p:set>
                                    <p:anim calcmode="lin" valueType="num">
                                      <p:cBhvr additive="base">
                                        <p:cTn id="17" dur="500"/>
                                        <p:tgtEl>
                                          <p:spTgt spid="224"/>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23"/>
                                        </p:tgtEl>
                                        <p:attrNameLst>
                                          <p:attrName>style.visibility</p:attrName>
                                        </p:attrNameLst>
                                      </p:cBhvr>
                                      <p:to>
                                        <p:strVal val="visible"/>
                                      </p:to>
                                    </p:set>
                                    <p:anim calcmode="lin" valueType="num">
                                      <p:cBhvr additive="base">
                                        <p:cTn id="22" dur="500"/>
                                        <p:tgtEl>
                                          <p:spTgt spid="22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25"/>
                                        </p:tgtEl>
                                        <p:attrNameLst>
                                          <p:attrName>style.visibility</p:attrName>
                                        </p:attrNameLst>
                                      </p:cBhvr>
                                      <p:to>
                                        <p:strVal val="visible"/>
                                      </p:to>
                                    </p:set>
                                    <p:anim calcmode="lin" valueType="num">
                                      <p:cBhvr additive="base">
                                        <p:cTn id="27" dur="500"/>
                                        <p:tgtEl>
                                          <p:spTgt spid="225"/>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226"/>
                                        </p:tgtEl>
                                        <p:attrNameLst>
                                          <p:attrName>style.visibility</p:attrName>
                                        </p:attrNameLst>
                                      </p:cBhvr>
                                      <p:to>
                                        <p:strVal val="visible"/>
                                      </p:to>
                                    </p:set>
                                    <p:anim calcmode="lin" valueType="num">
                                      <p:cBhvr additive="base">
                                        <p:cTn id="32" dur="500"/>
                                        <p:tgtEl>
                                          <p:spTgt spid="2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g8189b1861d_0_48"/>
          <p:cNvSpPr txBox="1">
            <a:spLocks noGrp="1"/>
          </p:cNvSpPr>
          <p:nvPr>
            <p:ph type="title"/>
          </p:nvPr>
        </p:nvSpPr>
        <p:spPr>
          <a:xfrm>
            <a:off x="699125" y="411480"/>
            <a:ext cx="8133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dirty="0"/>
              <a:t>Tools Used</a:t>
            </a:r>
            <a:endParaRPr dirty="0"/>
          </a:p>
        </p:txBody>
      </p:sp>
      <p:grpSp>
        <p:nvGrpSpPr>
          <p:cNvPr id="233" name="Google Shape;233;g8189b1861d_0_48"/>
          <p:cNvGrpSpPr/>
          <p:nvPr/>
        </p:nvGrpSpPr>
        <p:grpSpPr>
          <a:xfrm>
            <a:off x="428639" y="2505125"/>
            <a:ext cx="7151875" cy="985856"/>
            <a:chOff x="429096" y="2505757"/>
            <a:chExt cx="7150445" cy="985167"/>
          </a:xfrm>
        </p:grpSpPr>
        <p:pic>
          <p:nvPicPr>
            <p:cNvPr id="234" name="Google Shape;234;g8189b1861d_0_48" descr="A close up of a sign&#10;&#10;Description automatically generated"/>
            <p:cNvPicPr preferRelativeResize="0"/>
            <p:nvPr/>
          </p:nvPicPr>
          <p:blipFill rotWithShape="1">
            <a:blip r:embed="rId3">
              <a:alphaModFix/>
            </a:blip>
            <a:srcRect l="65335"/>
            <a:stretch/>
          </p:blipFill>
          <p:spPr>
            <a:xfrm>
              <a:off x="1294140" y="2505757"/>
              <a:ext cx="901548" cy="985167"/>
            </a:xfrm>
            <a:prstGeom prst="rect">
              <a:avLst/>
            </a:prstGeom>
            <a:noFill/>
            <a:ln>
              <a:noFill/>
            </a:ln>
            <a:effectLst>
              <a:outerShdw blurRad="50800" dist="38100" dir="2700000" algn="tl" rotWithShape="0">
                <a:srgbClr val="000000">
                  <a:alpha val="40000"/>
                </a:srgbClr>
              </a:outerShdw>
            </a:effectLst>
          </p:spPr>
        </p:pic>
        <p:pic>
          <p:nvPicPr>
            <p:cNvPr id="235" name="Google Shape;235;g8189b1861d_0_48" descr="A close up of a sign&#10;&#10;Description automatically generated"/>
            <p:cNvPicPr preferRelativeResize="0"/>
            <p:nvPr/>
          </p:nvPicPr>
          <p:blipFill rotWithShape="1">
            <a:blip r:embed="rId4">
              <a:alphaModFix/>
            </a:blip>
            <a:srcRect l="4591" r="70975"/>
            <a:stretch/>
          </p:blipFill>
          <p:spPr>
            <a:xfrm>
              <a:off x="429096" y="2527967"/>
              <a:ext cx="620609" cy="962957"/>
            </a:xfrm>
            <a:prstGeom prst="rect">
              <a:avLst/>
            </a:prstGeom>
            <a:noFill/>
            <a:ln>
              <a:noFill/>
            </a:ln>
            <a:effectLst>
              <a:outerShdw blurRad="50800" dist="38100" dir="2700000" algn="tl" rotWithShape="0">
                <a:srgbClr val="000000">
                  <a:alpha val="40000"/>
                </a:srgbClr>
              </a:outerShdw>
            </a:effectLst>
          </p:spPr>
        </p:pic>
        <p:pic>
          <p:nvPicPr>
            <p:cNvPr id="236" name="Google Shape;236;g8189b1861d_0_48" descr="A close up of a sign&#10;&#10;Description automatically generated"/>
            <p:cNvPicPr preferRelativeResize="0"/>
            <p:nvPr/>
          </p:nvPicPr>
          <p:blipFill rotWithShape="1">
            <a:blip r:embed="rId5">
              <a:alphaModFix/>
            </a:blip>
            <a:srcRect/>
            <a:stretch/>
          </p:blipFill>
          <p:spPr>
            <a:xfrm>
              <a:off x="2543293" y="2653295"/>
              <a:ext cx="712669" cy="712302"/>
            </a:xfrm>
            <a:prstGeom prst="rect">
              <a:avLst/>
            </a:prstGeom>
            <a:noFill/>
            <a:ln>
              <a:noFill/>
            </a:ln>
            <a:effectLst>
              <a:outerShdw blurRad="50800" dist="38100" dir="2700000" algn="tl" rotWithShape="0">
                <a:srgbClr val="000000">
                  <a:alpha val="40000"/>
                </a:srgbClr>
              </a:outerShdw>
            </a:effectLst>
          </p:spPr>
        </p:pic>
        <p:pic>
          <p:nvPicPr>
            <p:cNvPr id="237" name="Google Shape;237;g8189b1861d_0_48" descr="A picture containing drawing&#10;&#10;Description automatically generated"/>
            <p:cNvPicPr preferRelativeResize="0"/>
            <p:nvPr/>
          </p:nvPicPr>
          <p:blipFill rotWithShape="1">
            <a:blip r:embed="rId6">
              <a:alphaModFix/>
            </a:blip>
            <a:srcRect/>
            <a:stretch/>
          </p:blipFill>
          <p:spPr>
            <a:xfrm>
              <a:off x="3711498" y="2653295"/>
              <a:ext cx="760286" cy="759894"/>
            </a:xfrm>
            <a:prstGeom prst="rect">
              <a:avLst/>
            </a:prstGeom>
            <a:noFill/>
            <a:ln>
              <a:noFill/>
            </a:ln>
            <a:effectLst>
              <a:outerShdw blurRad="50800" dist="38100" dir="2700000" algn="tl" rotWithShape="0">
                <a:srgbClr val="000000">
                  <a:alpha val="40000"/>
                </a:srgbClr>
              </a:outerShdw>
            </a:effectLst>
          </p:spPr>
        </p:pic>
        <p:sp>
          <p:nvSpPr>
            <p:cNvPr id="238" name="Google Shape;238;g8189b1861d_0_48"/>
            <p:cNvSpPr txBox="1"/>
            <p:nvPr/>
          </p:nvSpPr>
          <p:spPr>
            <a:xfrm>
              <a:off x="5001641" y="2774477"/>
              <a:ext cx="2577900" cy="447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1800"/>
                <a:buFont typeface="Arial"/>
                <a:buNone/>
              </a:pPr>
              <a:r>
                <a:rPr lang="en-US" sz="1800" b="0" i="0" u="none">
                  <a:solidFill>
                    <a:srgbClr val="595959"/>
                  </a:solidFill>
                  <a:latin typeface="Arial"/>
                  <a:ea typeface="Arial"/>
                  <a:cs typeface="Arial"/>
                  <a:sym typeface="Arial"/>
                </a:rPr>
                <a:t>Frontend Development</a:t>
              </a:r>
              <a:endParaRPr/>
            </a:p>
          </p:txBody>
        </p:sp>
      </p:grpSp>
      <p:grpSp>
        <p:nvGrpSpPr>
          <p:cNvPr id="239" name="Google Shape;239;g8189b1861d_0_48"/>
          <p:cNvGrpSpPr/>
          <p:nvPr/>
        </p:nvGrpSpPr>
        <p:grpSpPr>
          <a:xfrm>
            <a:off x="447664" y="3816221"/>
            <a:ext cx="8189665" cy="784198"/>
            <a:chOff x="448395" y="3816305"/>
            <a:chExt cx="8189665" cy="783650"/>
          </a:xfrm>
        </p:grpSpPr>
        <p:pic>
          <p:nvPicPr>
            <p:cNvPr id="240" name="Google Shape;240;g8189b1861d_0_48" descr="A close up of a sign&#10;&#10;Description automatically generated"/>
            <p:cNvPicPr preferRelativeResize="0"/>
            <p:nvPr/>
          </p:nvPicPr>
          <p:blipFill rotWithShape="1">
            <a:blip r:embed="rId7">
              <a:alphaModFix/>
            </a:blip>
            <a:srcRect/>
            <a:stretch/>
          </p:blipFill>
          <p:spPr>
            <a:xfrm>
              <a:off x="2239051" y="3878173"/>
              <a:ext cx="671497" cy="655156"/>
            </a:xfrm>
            <a:prstGeom prst="rect">
              <a:avLst/>
            </a:prstGeom>
            <a:noFill/>
            <a:ln>
              <a:noFill/>
            </a:ln>
            <a:effectLst>
              <a:outerShdw blurRad="50800" dist="38100" dir="2700000" algn="tl" rotWithShape="0">
                <a:srgbClr val="000000">
                  <a:alpha val="40000"/>
                </a:srgbClr>
              </a:outerShdw>
            </a:effectLst>
          </p:spPr>
        </p:pic>
        <p:pic>
          <p:nvPicPr>
            <p:cNvPr id="241" name="Google Shape;241;g8189b1861d_0_48" descr="A picture containing building&#10;&#10;Description automatically generated"/>
            <p:cNvPicPr preferRelativeResize="0"/>
            <p:nvPr/>
          </p:nvPicPr>
          <p:blipFill rotWithShape="1">
            <a:blip r:embed="rId8">
              <a:alphaModFix/>
            </a:blip>
            <a:srcRect/>
            <a:stretch/>
          </p:blipFill>
          <p:spPr>
            <a:xfrm>
              <a:off x="1311974" y="3875000"/>
              <a:ext cx="620698" cy="607566"/>
            </a:xfrm>
            <a:prstGeom prst="rect">
              <a:avLst/>
            </a:prstGeom>
            <a:noFill/>
            <a:ln>
              <a:noFill/>
            </a:ln>
            <a:effectLst>
              <a:outerShdw blurRad="50800" dist="38100" dir="2700000" algn="tl" rotWithShape="0">
                <a:srgbClr val="000000">
                  <a:alpha val="40000"/>
                </a:srgbClr>
              </a:outerShdw>
            </a:effectLst>
          </p:spPr>
        </p:pic>
        <p:pic>
          <p:nvPicPr>
            <p:cNvPr id="242" name="Google Shape;242;g8189b1861d_0_48"/>
            <p:cNvPicPr preferRelativeResize="0"/>
            <p:nvPr/>
          </p:nvPicPr>
          <p:blipFill rotWithShape="1">
            <a:blip r:embed="rId9">
              <a:alphaModFix/>
            </a:blip>
            <a:srcRect/>
            <a:stretch/>
          </p:blipFill>
          <p:spPr>
            <a:xfrm>
              <a:off x="448395" y="3951144"/>
              <a:ext cx="555612" cy="501283"/>
            </a:xfrm>
            <a:prstGeom prst="rect">
              <a:avLst/>
            </a:prstGeom>
            <a:noFill/>
            <a:ln>
              <a:noFill/>
            </a:ln>
            <a:effectLst>
              <a:outerShdw blurRad="50800" dist="38100" dir="2700000" algn="tl" rotWithShape="0">
                <a:srgbClr val="000000">
                  <a:alpha val="40000"/>
                </a:srgbClr>
              </a:outerShdw>
            </a:effectLst>
          </p:spPr>
        </p:pic>
        <p:pic>
          <p:nvPicPr>
            <p:cNvPr id="243" name="Google Shape;243;g8189b1861d_0_48" descr="A close up of a logo&#10;&#10;Description automatically generated"/>
            <p:cNvPicPr preferRelativeResize="0"/>
            <p:nvPr/>
          </p:nvPicPr>
          <p:blipFill rotWithShape="1">
            <a:blip r:embed="rId10">
              <a:alphaModFix/>
            </a:blip>
            <a:srcRect/>
            <a:stretch/>
          </p:blipFill>
          <p:spPr>
            <a:xfrm>
              <a:off x="4182104" y="3889276"/>
              <a:ext cx="655622" cy="653570"/>
            </a:xfrm>
            <a:prstGeom prst="rect">
              <a:avLst/>
            </a:prstGeom>
            <a:noFill/>
            <a:ln>
              <a:noFill/>
            </a:ln>
            <a:effectLst>
              <a:outerShdw blurRad="50800" dist="38100" dir="2700000" algn="tl" rotWithShape="0">
                <a:srgbClr val="000000">
                  <a:alpha val="40000"/>
                </a:srgbClr>
              </a:outerShdw>
            </a:effectLst>
          </p:spPr>
        </p:pic>
        <p:pic>
          <p:nvPicPr>
            <p:cNvPr id="244" name="Google Shape;244;g8189b1861d_0_48" descr="A picture containing drawing&#10;&#10;Description automatically generated"/>
            <p:cNvPicPr preferRelativeResize="0"/>
            <p:nvPr/>
          </p:nvPicPr>
          <p:blipFill rotWithShape="1">
            <a:blip r:embed="rId11">
              <a:alphaModFix/>
            </a:blip>
            <a:srcRect/>
            <a:stretch/>
          </p:blipFill>
          <p:spPr>
            <a:xfrm>
              <a:off x="3247090" y="3882931"/>
              <a:ext cx="636572" cy="636122"/>
            </a:xfrm>
            <a:prstGeom prst="rect">
              <a:avLst/>
            </a:prstGeom>
            <a:noFill/>
            <a:ln>
              <a:noFill/>
            </a:ln>
            <a:effectLst>
              <a:outerShdw blurRad="50800" dist="38100" dir="2700000" algn="tl" rotWithShape="0">
                <a:srgbClr val="000000">
                  <a:alpha val="40000"/>
                </a:srgbClr>
              </a:outerShdw>
            </a:effectLst>
          </p:spPr>
        </p:pic>
        <p:pic>
          <p:nvPicPr>
            <p:cNvPr id="245" name="Google Shape;245;g8189b1861d_0_48" descr="A close up of a logo&#10;&#10;Description automatically generated"/>
            <p:cNvPicPr preferRelativeResize="0"/>
            <p:nvPr/>
          </p:nvPicPr>
          <p:blipFill rotWithShape="1">
            <a:blip r:embed="rId12">
              <a:alphaModFix/>
            </a:blip>
            <a:srcRect/>
            <a:stretch/>
          </p:blipFill>
          <p:spPr>
            <a:xfrm>
              <a:off x="5001234" y="3816305"/>
              <a:ext cx="911202" cy="783650"/>
            </a:xfrm>
            <a:prstGeom prst="rect">
              <a:avLst/>
            </a:prstGeom>
            <a:noFill/>
            <a:ln>
              <a:noFill/>
            </a:ln>
            <a:effectLst>
              <a:outerShdw blurRad="50800" dist="38100" dir="2700000" algn="tl" rotWithShape="0">
                <a:srgbClr val="000000">
                  <a:alpha val="40000"/>
                </a:srgbClr>
              </a:outerShdw>
            </a:effectLst>
          </p:spPr>
        </p:pic>
        <p:sp>
          <p:nvSpPr>
            <p:cNvPr id="246" name="Google Shape;246;g8189b1861d_0_48"/>
            <p:cNvSpPr txBox="1"/>
            <p:nvPr/>
          </p:nvSpPr>
          <p:spPr>
            <a:xfrm>
              <a:off x="6060160" y="3993057"/>
              <a:ext cx="2577900" cy="447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1800"/>
                <a:buFont typeface="Arial"/>
                <a:buNone/>
              </a:pPr>
              <a:r>
                <a:rPr lang="en-US" sz="1800" b="0" i="0" u="none">
                  <a:solidFill>
                    <a:srgbClr val="595959"/>
                  </a:solidFill>
                  <a:latin typeface="Arial"/>
                  <a:ea typeface="Arial"/>
                  <a:cs typeface="Arial"/>
                  <a:sym typeface="Arial"/>
                </a:rPr>
                <a:t>Teamwork Tools</a:t>
              </a:r>
              <a:endParaRPr/>
            </a:p>
          </p:txBody>
        </p:sp>
      </p:grpSp>
      <p:grpSp>
        <p:nvGrpSpPr>
          <p:cNvPr id="247" name="Google Shape;247;g8189b1861d_0_48"/>
          <p:cNvGrpSpPr/>
          <p:nvPr/>
        </p:nvGrpSpPr>
        <p:grpSpPr>
          <a:xfrm>
            <a:off x="447664" y="1428738"/>
            <a:ext cx="7132584" cy="817549"/>
            <a:chOff x="448385" y="1428995"/>
            <a:chExt cx="7131158" cy="816651"/>
          </a:xfrm>
        </p:grpSpPr>
        <p:grpSp>
          <p:nvGrpSpPr>
            <p:cNvPr id="248" name="Google Shape;248;g8189b1861d_0_48"/>
            <p:cNvGrpSpPr/>
            <p:nvPr/>
          </p:nvGrpSpPr>
          <p:grpSpPr>
            <a:xfrm>
              <a:off x="448385" y="1428995"/>
              <a:ext cx="4123502" cy="816651"/>
              <a:chOff x="448385" y="1428995"/>
              <a:chExt cx="4123502" cy="816651"/>
            </a:xfrm>
          </p:grpSpPr>
          <p:grpSp>
            <p:nvGrpSpPr>
              <p:cNvPr id="249" name="Google Shape;249;g8189b1861d_0_48"/>
              <p:cNvGrpSpPr/>
              <p:nvPr/>
            </p:nvGrpSpPr>
            <p:grpSpPr>
              <a:xfrm>
                <a:off x="448385" y="1428995"/>
                <a:ext cx="3358546" cy="816651"/>
                <a:chOff x="452517" y="1152475"/>
                <a:chExt cx="3681809" cy="895255"/>
              </a:xfrm>
            </p:grpSpPr>
            <p:pic>
              <p:nvPicPr>
                <p:cNvPr id="250" name="Google Shape;250;g8189b1861d_0_48" descr="A close up of a sign&#10;&#10;Description automatically generated"/>
                <p:cNvPicPr preferRelativeResize="0"/>
                <p:nvPr/>
              </p:nvPicPr>
              <p:blipFill rotWithShape="1">
                <a:blip r:embed="rId13">
                  <a:alphaModFix/>
                </a:blip>
                <a:srcRect/>
                <a:stretch/>
              </p:blipFill>
              <p:spPr>
                <a:xfrm>
                  <a:off x="1562305" y="1234245"/>
                  <a:ext cx="1084646" cy="813485"/>
                </a:xfrm>
                <a:prstGeom prst="rect">
                  <a:avLst/>
                </a:prstGeom>
                <a:noFill/>
                <a:ln>
                  <a:noFill/>
                </a:ln>
                <a:effectLst>
                  <a:outerShdw blurRad="50800" dist="38100" dir="2700000" algn="tl" rotWithShape="0">
                    <a:srgbClr val="000000">
                      <a:alpha val="40000"/>
                    </a:srgbClr>
                  </a:outerShdw>
                </a:effectLst>
              </p:spPr>
            </p:pic>
            <p:pic>
              <p:nvPicPr>
                <p:cNvPr id="251" name="Google Shape;251;g8189b1861d_0_48" descr="A close up of a sign&#10;&#10;Description automatically generated"/>
                <p:cNvPicPr preferRelativeResize="0"/>
                <p:nvPr/>
              </p:nvPicPr>
              <p:blipFill rotWithShape="1">
                <a:blip r:embed="rId14">
                  <a:alphaModFix/>
                </a:blip>
                <a:srcRect/>
                <a:stretch/>
              </p:blipFill>
              <p:spPr>
                <a:xfrm>
                  <a:off x="2558871" y="1152475"/>
                  <a:ext cx="1575454" cy="827114"/>
                </a:xfrm>
                <a:prstGeom prst="rect">
                  <a:avLst/>
                </a:prstGeom>
                <a:noFill/>
                <a:ln>
                  <a:noFill/>
                </a:ln>
              </p:spPr>
            </p:pic>
            <p:pic>
              <p:nvPicPr>
                <p:cNvPr id="252" name="Google Shape;252;g8189b1861d_0_48" descr="A picture containing clock&#10;&#10;Description automatically generated"/>
                <p:cNvPicPr preferRelativeResize="0"/>
                <p:nvPr/>
              </p:nvPicPr>
              <p:blipFill rotWithShape="1">
                <a:blip r:embed="rId15">
                  <a:alphaModFix/>
                </a:blip>
                <a:srcRect/>
                <a:stretch/>
              </p:blipFill>
              <p:spPr>
                <a:xfrm>
                  <a:off x="452517" y="1183765"/>
                  <a:ext cx="856032" cy="855272"/>
                </a:xfrm>
                <a:prstGeom prst="rect">
                  <a:avLst/>
                </a:prstGeom>
                <a:noFill/>
                <a:ln>
                  <a:noFill/>
                </a:ln>
                <a:effectLst>
                  <a:outerShdw blurRad="50800" dist="38100" dir="2700000" algn="tl" rotWithShape="0">
                    <a:srgbClr val="000000">
                      <a:alpha val="40000"/>
                    </a:srgbClr>
                  </a:outerShdw>
                </a:effectLst>
              </p:spPr>
            </p:pic>
          </p:grpSp>
          <p:pic>
            <p:nvPicPr>
              <p:cNvPr id="253" name="Google Shape;253;g8189b1861d_0_48" descr="A close up of a logo&#10;&#10;Description automatically generated"/>
              <p:cNvPicPr preferRelativeResize="0"/>
              <p:nvPr/>
            </p:nvPicPr>
            <p:blipFill rotWithShape="1">
              <a:blip r:embed="rId16">
                <a:alphaModFix/>
              </a:blip>
              <a:srcRect/>
              <a:stretch/>
            </p:blipFill>
            <p:spPr>
              <a:xfrm>
                <a:off x="3806866" y="1457565"/>
                <a:ext cx="765020" cy="765927"/>
              </a:xfrm>
              <a:prstGeom prst="rect">
                <a:avLst/>
              </a:prstGeom>
              <a:noFill/>
              <a:ln>
                <a:noFill/>
              </a:ln>
              <a:effectLst>
                <a:outerShdw blurRad="50800" dist="38100" dir="2700000" algn="tl" rotWithShape="0">
                  <a:srgbClr val="000000">
                    <a:alpha val="40000"/>
                  </a:srgbClr>
                </a:outerShdw>
              </a:effectLst>
            </p:spPr>
          </p:pic>
        </p:grpSp>
        <p:sp>
          <p:nvSpPr>
            <p:cNvPr id="254" name="Google Shape;254;g8189b1861d_0_48"/>
            <p:cNvSpPr txBox="1"/>
            <p:nvPr/>
          </p:nvSpPr>
          <p:spPr>
            <a:xfrm>
              <a:off x="5001642" y="1657052"/>
              <a:ext cx="2577900" cy="447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595959"/>
                </a:buClr>
                <a:buSzPts val="1800"/>
                <a:buFont typeface="Arial"/>
                <a:buNone/>
              </a:pPr>
              <a:r>
                <a:rPr lang="en-US" sz="1800" b="0" i="0" u="none">
                  <a:solidFill>
                    <a:srgbClr val="595959"/>
                  </a:solidFill>
                  <a:latin typeface="Arial"/>
                  <a:ea typeface="Arial"/>
                  <a:cs typeface="Arial"/>
                  <a:sym typeface="Arial"/>
                </a:rPr>
                <a:t>Backend Development</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7"/>
                                        </p:tgtEl>
                                        <p:attrNameLst>
                                          <p:attrName>style.visibility</p:attrName>
                                        </p:attrNameLst>
                                      </p:cBhvr>
                                      <p:to>
                                        <p:strVal val="visible"/>
                                      </p:to>
                                    </p:set>
                                    <p:anim calcmode="lin" valueType="num">
                                      <p:cBhvr additive="base">
                                        <p:cTn id="7" dur="500" fill="hold"/>
                                        <p:tgtEl>
                                          <p:spTgt spid="247"/>
                                        </p:tgtEl>
                                        <p:attrNameLst>
                                          <p:attrName>ppt_x</p:attrName>
                                        </p:attrNameLst>
                                      </p:cBhvr>
                                      <p:tavLst>
                                        <p:tav tm="0">
                                          <p:val>
                                            <p:strVal val="#ppt_x"/>
                                          </p:val>
                                        </p:tav>
                                        <p:tav tm="100000">
                                          <p:val>
                                            <p:strVal val="#ppt_x"/>
                                          </p:val>
                                        </p:tav>
                                      </p:tavLst>
                                    </p:anim>
                                    <p:anim calcmode="lin" valueType="num">
                                      <p:cBhvr additive="base">
                                        <p:cTn id="8" dur="500" fill="hold"/>
                                        <p:tgtEl>
                                          <p:spTgt spid="2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33"/>
                                        </p:tgtEl>
                                        <p:attrNameLst>
                                          <p:attrName>style.visibility</p:attrName>
                                        </p:attrNameLst>
                                      </p:cBhvr>
                                      <p:to>
                                        <p:strVal val="visible"/>
                                      </p:to>
                                    </p:set>
                                    <p:anim calcmode="lin" valueType="num">
                                      <p:cBhvr additive="base">
                                        <p:cTn id="13" dur="500" fill="hold"/>
                                        <p:tgtEl>
                                          <p:spTgt spid="233"/>
                                        </p:tgtEl>
                                        <p:attrNameLst>
                                          <p:attrName>ppt_x</p:attrName>
                                        </p:attrNameLst>
                                      </p:cBhvr>
                                      <p:tavLst>
                                        <p:tav tm="0">
                                          <p:val>
                                            <p:strVal val="#ppt_x"/>
                                          </p:val>
                                        </p:tav>
                                        <p:tav tm="100000">
                                          <p:val>
                                            <p:strVal val="#ppt_x"/>
                                          </p:val>
                                        </p:tav>
                                      </p:tavLst>
                                    </p:anim>
                                    <p:anim calcmode="lin" valueType="num">
                                      <p:cBhvr additive="base">
                                        <p:cTn id="14" dur="500" fill="hold"/>
                                        <p:tgtEl>
                                          <p:spTgt spid="23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39"/>
                                        </p:tgtEl>
                                        <p:attrNameLst>
                                          <p:attrName>style.visibility</p:attrName>
                                        </p:attrNameLst>
                                      </p:cBhvr>
                                      <p:to>
                                        <p:strVal val="visible"/>
                                      </p:to>
                                    </p:set>
                                    <p:anim calcmode="lin" valueType="num">
                                      <p:cBhvr additive="base">
                                        <p:cTn id="19" dur="500" fill="hold"/>
                                        <p:tgtEl>
                                          <p:spTgt spid="239"/>
                                        </p:tgtEl>
                                        <p:attrNameLst>
                                          <p:attrName>ppt_x</p:attrName>
                                        </p:attrNameLst>
                                      </p:cBhvr>
                                      <p:tavLst>
                                        <p:tav tm="0">
                                          <p:val>
                                            <p:strVal val="#ppt_x"/>
                                          </p:val>
                                        </p:tav>
                                        <p:tav tm="100000">
                                          <p:val>
                                            <p:strVal val="#ppt_x"/>
                                          </p:val>
                                        </p:tav>
                                      </p:tavLst>
                                    </p:anim>
                                    <p:anim calcmode="lin" valueType="num">
                                      <p:cBhvr additive="base">
                                        <p:cTn id="20" dur="500" fill="hold"/>
                                        <p:tgtEl>
                                          <p:spTgt spid="2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9"/>
          <p:cNvSpPr txBox="1">
            <a:spLocks noGrp="1"/>
          </p:cNvSpPr>
          <p:nvPr>
            <p:ph type="title"/>
          </p:nvPr>
        </p:nvSpPr>
        <p:spPr>
          <a:xfrm>
            <a:off x="699125" y="411480"/>
            <a:ext cx="8133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2800" b="0" i="0" u="none">
                <a:solidFill>
                  <a:srgbClr val="FFFFFF"/>
                </a:solidFill>
                <a:latin typeface="Arial"/>
                <a:ea typeface="Arial"/>
                <a:cs typeface="Arial"/>
                <a:sym typeface="Arial"/>
              </a:rPr>
              <a:t>Relevant Coursework</a:t>
            </a:r>
            <a:endParaRPr/>
          </a:p>
        </p:txBody>
      </p:sp>
      <p:sp>
        <p:nvSpPr>
          <p:cNvPr id="260" name="Google Shape;260;p9"/>
          <p:cNvSpPr txBox="1">
            <a:spLocks noGrp="1"/>
          </p:cNvSpPr>
          <p:nvPr>
            <p:ph type="body" idx="1"/>
          </p:nvPr>
        </p:nvSpPr>
        <p:spPr>
          <a:xfrm>
            <a:off x="699125" y="1433600"/>
            <a:ext cx="7640400" cy="3465900"/>
          </a:xfrm>
          <a:prstGeom prst="rect">
            <a:avLst/>
          </a:prstGeom>
          <a:noFill/>
          <a:ln>
            <a:noFill/>
          </a:ln>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Clr>
                <a:srgbClr val="595959"/>
              </a:buClr>
              <a:buSzPts val="1800"/>
              <a:buFont typeface="Arial"/>
              <a:buChar char="●"/>
            </a:pPr>
            <a:r>
              <a:rPr lang="en-US" sz="1800" b="0" i="0" u="none">
                <a:solidFill>
                  <a:srgbClr val="595959"/>
                </a:solidFill>
                <a:latin typeface="Arial"/>
                <a:ea typeface="Arial"/>
                <a:cs typeface="Arial"/>
                <a:sym typeface="Arial"/>
              </a:rPr>
              <a:t>CSS 360: Software Engineering</a:t>
            </a:r>
            <a:endParaRPr/>
          </a:p>
          <a:p>
            <a:pPr marL="457200" lvl="0" indent="-342900" algn="l" rtl="0">
              <a:lnSpc>
                <a:spcPct val="200000"/>
              </a:lnSpc>
              <a:spcBef>
                <a:spcPts val="0"/>
              </a:spcBef>
              <a:spcAft>
                <a:spcPts val="0"/>
              </a:spcAft>
              <a:buClr>
                <a:srgbClr val="595959"/>
              </a:buClr>
              <a:buSzPts val="1800"/>
              <a:buFont typeface="Arial"/>
              <a:buChar char="●"/>
            </a:pPr>
            <a:r>
              <a:rPr lang="en-US" sz="1800" b="0" i="0" u="none">
                <a:solidFill>
                  <a:srgbClr val="595959"/>
                </a:solidFill>
                <a:latin typeface="Arial"/>
                <a:ea typeface="Arial"/>
                <a:cs typeface="Arial"/>
                <a:sym typeface="Arial"/>
              </a:rPr>
              <a:t>CSS 370: Analysis and Design</a:t>
            </a:r>
            <a:endParaRPr/>
          </a:p>
          <a:p>
            <a:pPr marL="457200" lvl="0" indent="-342900" algn="l" rtl="0">
              <a:lnSpc>
                <a:spcPct val="200000"/>
              </a:lnSpc>
              <a:spcBef>
                <a:spcPts val="0"/>
              </a:spcBef>
              <a:spcAft>
                <a:spcPts val="0"/>
              </a:spcAft>
              <a:buClr>
                <a:srgbClr val="595959"/>
              </a:buClr>
              <a:buSzPts val="1800"/>
              <a:buFont typeface="Arial"/>
              <a:buChar char="●"/>
            </a:pPr>
            <a:r>
              <a:rPr lang="en-US" sz="1800" b="0" i="0" u="none">
                <a:solidFill>
                  <a:srgbClr val="595959"/>
                </a:solidFill>
                <a:latin typeface="Arial"/>
                <a:ea typeface="Arial"/>
                <a:cs typeface="Arial"/>
                <a:sym typeface="Arial"/>
              </a:rPr>
              <a:t>CSS 475 Databases</a:t>
            </a:r>
            <a:endParaRPr/>
          </a:p>
          <a:p>
            <a:pPr marL="457200" lvl="0" indent="-342900" algn="l" rtl="0">
              <a:lnSpc>
                <a:spcPct val="200000"/>
              </a:lnSpc>
              <a:spcBef>
                <a:spcPts val="0"/>
              </a:spcBef>
              <a:spcAft>
                <a:spcPts val="0"/>
              </a:spcAft>
              <a:buClr>
                <a:srgbClr val="595959"/>
              </a:buClr>
              <a:buSzPts val="1800"/>
              <a:buFont typeface="Arial"/>
              <a:buChar char="●"/>
            </a:pPr>
            <a:r>
              <a:rPr lang="en-US" sz="1800" b="0" i="0" u="none">
                <a:solidFill>
                  <a:srgbClr val="595959"/>
                </a:solidFill>
                <a:latin typeface="Arial"/>
                <a:ea typeface="Arial"/>
                <a:cs typeface="Arial"/>
                <a:sym typeface="Arial"/>
              </a:rPr>
              <a:t>CSS 478: Usability and User Centered Design</a:t>
            </a:r>
            <a:endParaRPr/>
          </a:p>
          <a:p>
            <a:pPr marL="457200" lvl="0" indent="-342900" algn="l" rtl="0">
              <a:lnSpc>
                <a:spcPct val="200000"/>
              </a:lnSpc>
              <a:spcBef>
                <a:spcPts val="0"/>
              </a:spcBef>
              <a:spcAft>
                <a:spcPts val="0"/>
              </a:spcAft>
              <a:buClr>
                <a:srgbClr val="595959"/>
              </a:buClr>
              <a:buSzPts val="1800"/>
              <a:buFont typeface="Arial"/>
              <a:buChar char="●"/>
            </a:pPr>
            <a:r>
              <a:rPr lang="en-US" sz="1800" b="0" i="0" u="none">
                <a:solidFill>
                  <a:srgbClr val="595959"/>
                </a:solidFill>
                <a:latin typeface="Arial"/>
                <a:ea typeface="Arial"/>
                <a:cs typeface="Arial"/>
                <a:sym typeface="Arial"/>
              </a:rPr>
              <a:t>CSS 342/343: Data Structures and Algorithms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0">
                                            <p:txEl>
                                              <p:pRg st="0" end="0"/>
                                            </p:txEl>
                                          </p:spTgt>
                                        </p:tgtEl>
                                        <p:attrNameLst>
                                          <p:attrName>style.visibility</p:attrName>
                                        </p:attrNameLst>
                                      </p:cBhvr>
                                      <p:to>
                                        <p:strVal val="visible"/>
                                      </p:to>
                                    </p:set>
                                    <p:animEffect transition="in" filter="fade">
                                      <p:cBhvr>
                                        <p:cTn id="7" dur="500"/>
                                        <p:tgtEl>
                                          <p:spTgt spid="2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0">
                                            <p:txEl>
                                              <p:pRg st="1" end="1"/>
                                            </p:txEl>
                                          </p:spTgt>
                                        </p:tgtEl>
                                        <p:attrNameLst>
                                          <p:attrName>style.visibility</p:attrName>
                                        </p:attrNameLst>
                                      </p:cBhvr>
                                      <p:to>
                                        <p:strVal val="visible"/>
                                      </p:to>
                                    </p:set>
                                    <p:animEffect transition="in" filter="fade">
                                      <p:cBhvr>
                                        <p:cTn id="12" dur="500"/>
                                        <p:tgtEl>
                                          <p:spTgt spid="26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0">
                                            <p:txEl>
                                              <p:pRg st="2" end="2"/>
                                            </p:txEl>
                                          </p:spTgt>
                                        </p:tgtEl>
                                        <p:attrNameLst>
                                          <p:attrName>style.visibility</p:attrName>
                                        </p:attrNameLst>
                                      </p:cBhvr>
                                      <p:to>
                                        <p:strVal val="visible"/>
                                      </p:to>
                                    </p:set>
                                    <p:animEffect transition="in" filter="fade">
                                      <p:cBhvr>
                                        <p:cTn id="17" dur="500"/>
                                        <p:tgtEl>
                                          <p:spTgt spid="26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0">
                                            <p:txEl>
                                              <p:pRg st="3" end="3"/>
                                            </p:txEl>
                                          </p:spTgt>
                                        </p:tgtEl>
                                        <p:attrNameLst>
                                          <p:attrName>style.visibility</p:attrName>
                                        </p:attrNameLst>
                                      </p:cBhvr>
                                      <p:to>
                                        <p:strVal val="visible"/>
                                      </p:to>
                                    </p:set>
                                    <p:animEffect transition="in" filter="fade">
                                      <p:cBhvr>
                                        <p:cTn id="22" dur="500"/>
                                        <p:tgtEl>
                                          <p:spTgt spid="26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0">
                                            <p:txEl>
                                              <p:pRg st="4" end="4"/>
                                            </p:txEl>
                                          </p:spTgt>
                                        </p:tgtEl>
                                        <p:attrNameLst>
                                          <p:attrName>style.visibility</p:attrName>
                                        </p:attrNameLst>
                                      </p:cBhvr>
                                      <p:to>
                                        <p:strVal val="visible"/>
                                      </p:to>
                                    </p:set>
                                    <p:animEffect transition="in" filter="fade">
                                      <p:cBhvr>
                                        <p:cTn id="27" dur="500"/>
                                        <p:tgtEl>
                                          <p:spTgt spid="26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10"/>
          <p:cNvSpPr txBox="1">
            <a:spLocks noGrp="1"/>
          </p:cNvSpPr>
          <p:nvPr>
            <p:ph type="title"/>
          </p:nvPr>
        </p:nvSpPr>
        <p:spPr>
          <a:xfrm>
            <a:off x="699125" y="411480"/>
            <a:ext cx="8133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2800" b="0" i="0" u="none">
                <a:solidFill>
                  <a:srgbClr val="FFFFFF"/>
                </a:solidFill>
                <a:latin typeface="Arial"/>
                <a:ea typeface="Arial"/>
                <a:cs typeface="Arial"/>
                <a:sym typeface="Arial"/>
              </a:rPr>
              <a:t>Challenges</a:t>
            </a:r>
            <a:endParaRPr/>
          </a:p>
        </p:txBody>
      </p:sp>
      <p:sp>
        <p:nvSpPr>
          <p:cNvPr id="266" name="Google Shape;266;p10"/>
          <p:cNvSpPr txBox="1">
            <a:spLocks noGrp="1"/>
          </p:cNvSpPr>
          <p:nvPr>
            <p:ph type="body" idx="1"/>
          </p:nvPr>
        </p:nvSpPr>
        <p:spPr>
          <a:xfrm>
            <a:off x="699125" y="1433600"/>
            <a:ext cx="7640400" cy="3465900"/>
          </a:xfrm>
          <a:prstGeom prst="rect">
            <a:avLst/>
          </a:prstGeom>
          <a:noFill/>
          <a:ln>
            <a:noFill/>
          </a:ln>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Clr>
                <a:srgbClr val="595959"/>
              </a:buClr>
              <a:buSzPts val="1800"/>
              <a:buFont typeface="Arial"/>
              <a:buChar char="●"/>
            </a:pPr>
            <a:r>
              <a:rPr lang="en-US" sz="1800" b="0" i="0" u="none" dirty="0">
                <a:solidFill>
                  <a:srgbClr val="595959"/>
                </a:solidFill>
                <a:latin typeface="Arial"/>
                <a:ea typeface="Arial"/>
                <a:cs typeface="Arial"/>
                <a:sym typeface="Arial"/>
              </a:rPr>
              <a:t>Time Management</a:t>
            </a:r>
            <a:endParaRPr dirty="0"/>
          </a:p>
          <a:p>
            <a:pPr marL="457200" lvl="0" indent="-342900" algn="l" rtl="0">
              <a:lnSpc>
                <a:spcPct val="200000"/>
              </a:lnSpc>
              <a:spcBef>
                <a:spcPts val="0"/>
              </a:spcBef>
              <a:spcAft>
                <a:spcPts val="0"/>
              </a:spcAft>
              <a:buClr>
                <a:srgbClr val="595959"/>
              </a:buClr>
              <a:buSzPts val="1800"/>
              <a:buFont typeface="Arial"/>
              <a:buChar char="●"/>
            </a:pPr>
            <a:r>
              <a:rPr lang="en-US" sz="1800" b="0" i="0" u="none" dirty="0">
                <a:solidFill>
                  <a:srgbClr val="595959"/>
                </a:solidFill>
                <a:latin typeface="Arial"/>
                <a:ea typeface="Arial"/>
                <a:cs typeface="Arial"/>
                <a:sym typeface="Arial"/>
              </a:rPr>
              <a:t>Communication</a:t>
            </a:r>
          </a:p>
          <a:p>
            <a:pPr>
              <a:lnSpc>
                <a:spcPct val="200000"/>
              </a:lnSpc>
              <a:buClr>
                <a:srgbClr val="595959"/>
              </a:buClr>
              <a:buFont typeface="Arial"/>
              <a:buChar char="●"/>
            </a:pPr>
            <a:r>
              <a:rPr lang="en-US" dirty="0">
                <a:latin typeface="Arial"/>
                <a:ea typeface="Arial"/>
                <a:cs typeface="Arial"/>
                <a:sym typeface="Arial"/>
              </a:rPr>
              <a:t>Learning through documentation</a:t>
            </a:r>
          </a:p>
          <a:p>
            <a:pPr>
              <a:lnSpc>
                <a:spcPct val="200000"/>
              </a:lnSpc>
              <a:buClr>
                <a:srgbClr val="595959"/>
              </a:buClr>
              <a:buFont typeface="Arial"/>
              <a:buChar char="●"/>
            </a:pPr>
            <a:r>
              <a:rPr lang="en-US" dirty="0">
                <a:latin typeface="Arial"/>
                <a:ea typeface="Arial"/>
                <a:cs typeface="Arial"/>
                <a:sym typeface="Arial"/>
              </a:rPr>
              <a:t>First time developing a big project independently</a:t>
            </a:r>
            <a:endParaRPr dirty="0"/>
          </a:p>
          <a:p>
            <a:pPr marL="457200" lvl="0" indent="-342900" algn="l" rtl="0">
              <a:lnSpc>
                <a:spcPct val="200000"/>
              </a:lnSpc>
              <a:spcBef>
                <a:spcPts val="0"/>
              </a:spcBef>
              <a:spcAft>
                <a:spcPts val="0"/>
              </a:spcAft>
              <a:buClr>
                <a:srgbClr val="595959"/>
              </a:buClr>
              <a:buSzPts val="1800"/>
              <a:buFont typeface="Arial"/>
              <a:buChar char="●"/>
            </a:pPr>
            <a:r>
              <a:rPr lang="en-US" sz="1800" b="0" i="0" u="none" dirty="0">
                <a:solidFill>
                  <a:srgbClr val="595959"/>
                </a:solidFill>
                <a:latin typeface="Arial"/>
                <a:ea typeface="Arial"/>
                <a:cs typeface="Arial"/>
                <a:sym typeface="Arial"/>
              </a:rPr>
              <a:t>First time developing for a customer</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
                                            <p:txEl>
                                              <p:pRg st="0" end="0"/>
                                            </p:txEl>
                                          </p:spTgt>
                                        </p:tgtEl>
                                        <p:attrNameLst>
                                          <p:attrName>style.visibility</p:attrName>
                                        </p:attrNameLst>
                                      </p:cBhvr>
                                      <p:to>
                                        <p:strVal val="visible"/>
                                      </p:to>
                                    </p:set>
                                    <p:animEffect transition="in" filter="fade">
                                      <p:cBhvr>
                                        <p:cTn id="7" dur="500"/>
                                        <p:tgtEl>
                                          <p:spTgt spid="26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6">
                                            <p:txEl>
                                              <p:pRg st="1" end="1"/>
                                            </p:txEl>
                                          </p:spTgt>
                                        </p:tgtEl>
                                        <p:attrNameLst>
                                          <p:attrName>style.visibility</p:attrName>
                                        </p:attrNameLst>
                                      </p:cBhvr>
                                      <p:to>
                                        <p:strVal val="visible"/>
                                      </p:to>
                                    </p:set>
                                    <p:animEffect transition="in" filter="fade">
                                      <p:cBhvr>
                                        <p:cTn id="12" dur="500"/>
                                        <p:tgtEl>
                                          <p:spTgt spid="26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6">
                                            <p:txEl>
                                              <p:pRg st="2" end="2"/>
                                            </p:txEl>
                                          </p:spTgt>
                                        </p:tgtEl>
                                        <p:attrNameLst>
                                          <p:attrName>style.visibility</p:attrName>
                                        </p:attrNameLst>
                                      </p:cBhvr>
                                      <p:to>
                                        <p:strVal val="visible"/>
                                      </p:to>
                                    </p:set>
                                    <p:animEffect transition="in" filter="fade">
                                      <p:cBhvr>
                                        <p:cTn id="17" dur="500"/>
                                        <p:tgtEl>
                                          <p:spTgt spid="26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6">
                                            <p:txEl>
                                              <p:pRg st="3" end="3"/>
                                            </p:txEl>
                                          </p:spTgt>
                                        </p:tgtEl>
                                        <p:attrNameLst>
                                          <p:attrName>style.visibility</p:attrName>
                                        </p:attrNameLst>
                                      </p:cBhvr>
                                      <p:to>
                                        <p:strVal val="visible"/>
                                      </p:to>
                                    </p:set>
                                    <p:animEffect transition="in" filter="fade">
                                      <p:cBhvr>
                                        <p:cTn id="22" dur="500"/>
                                        <p:tgtEl>
                                          <p:spTgt spid="26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6">
                                            <p:txEl>
                                              <p:pRg st="4" end="4"/>
                                            </p:txEl>
                                          </p:spTgt>
                                        </p:tgtEl>
                                        <p:attrNameLst>
                                          <p:attrName>style.visibility</p:attrName>
                                        </p:attrNameLst>
                                      </p:cBhvr>
                                      <p:to>
                                        <p:strVal val="visible"/>
                                      </p:to>
                                    </p:set>
                                    <p:animEffect transition="in" filter="fade">
                                      <p:cBhvr>
                                        <p:cTn id="27" dur="500"/>
                                        <p:tgtEl>
                                          <p:spTgt spid="26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11"/>
          <p:cNvSpPr txBox="1">
            <a:spLocks noGrp="1"/>
          </p:cNvSpPr>
          <p:nvPr>
            <p:ph type="title"/>
          </p:nvPr>
        </p:nvSpPr>
        <p:spPr>
          <a:xfrm>
            <a:off x="699125" y="411480"/>
            <a:ext cx="8133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2800" b="0" i="0" u="none">
                <a:solidFill>
                  <a:srgbClr val="FFFFFF"/>
                </a:solidFill>
                <a:latin typeface="Arial"/>
                <a:ea typeface="Arial"/>
                <a:cs typeface="Arial"/>
                <a:sym typeface="Arial"/>
              </a:rPr>
              <a:t>Pros</a:t>
            </a:r>
            <a:endParaRPr/>
          </a:p>
        </p:txBody>
      </p:sp>
      <p:sp>
        <p:nvSpPr>
          <p:cNvPr id="272" name="Google Shape;272;p11"/>
          <p:cNvSpPr txBox="1">
            <a:spLocks noGrp="1"/>
          </p:cNvSpPr>
          <p:nvPr>
            <p:ph type="body" idx="1"/>
          </p:nvPr>
        </p:nvSpPr>
        <p:spPr>
          <a:xfrm>
            <a:off x="699125" y="1433600"/>
            <a:ext cx="7640400" cy="3465900"/>
          </a:xfrm>
          <a:prstGeom prst="rect">
            <a:avLst/>
          </a:prstGeom>
          <a:noFill/>
          <a:ln>
            <a:noFill/>
          </a:ln>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Clr>
                <a:srgbClr val="595959"/>
              </a:buClr>
              <a:buSzPts val="1800"/>
              <a:buFont typeface="Arial"/>
              <a:buChar char="●"/>
            </a:pPr>
            <a:r>
              <a:rPr lang="en-US" sz="1800" b="0" i="0" u="none">
                <a:solidFill>
                  <a:srgbClr val="595959"/>
                </a:solidFill>
                <a:latin typeface="Arial"/>
                <a:ea typeface="Arial"/>
                <a:cs typeface="Arial"/>
                <a:sym typeface="Arial"/>
              </a:rPr>
              <a:t>Learned how to start a project from scratch</a:t>
            </a:r>
            <a:endParaRPr/>
          </a:p>
          <a:p>
            <a:pPr marL="457200" lvl="0" indent="-342900" algn="l" rtl="0">
              <a:lnSpc>
                <a:spcPct val="200000"/>
              </a:lnSpc>
              <a:spcBef>
                <a:spcPts val="0"/>
              </a:spcBef>
              <a:spcAft>
                <a:spcPts val="0"/>
              </a:spcAft>
              <a:buClr>
                <a:srgbClr val="595959"/>
              </a:buClr>
              <a:buSzPts val="1800"/>
              <a:buFont typeface="Arial"/>
              <a:buChar char="●"/>
            </a:pPr>
            <a:r>
              <a:rPr lang="en-US">
                <a:latin typeface="Arial"/>
                <a:ea typeface="Arial"/>
                <a:cs typeface="Arial"/>
                <a:sym typeface="Arial"/>
              </a:rPr>
              <a:t>E</a:t>
            </a:r>
            <a:r>
              <a:rPr lang="en-US" sz="1800" b="0" i="0" u="none">
                <a:solidFill>
                  <a:srgbClr val="595959"/>
                </a:solidFill>
                <a:latin typeface="Arial"/>
                <a:ea typeface="Arial"/>
                <a:cs typeface="Arial"/>
                <a:sym typeface="Arial"/>
              </a:rPr>
              <a:t>njoyed working with a small team </a:t>
            </a:r>
            <a:endParaRPr>
              <a:latin typeface="Arial"/>
              <a:ea typeface="Arial"/>
              <a:cs typeface="Arial"/>
              <a:sym typeface="Arial"/>
            </a:endParaRPr>
          </a:p>
          <a:p>
            <a:pPr marL="457200" lvl="0" indent="-342900" algn="l" rtl="0">
              <a:lnSpc>
                <a:spcPct val="200000"/>
              </a:lnSpc>
              <a:spcBef>
                <a:spcPts val="0"/>
              </a:spcBef>
              <a:spcAft>
                <a:spcPts val="0"/>
              </a:spcAft>
              <a:buClr>
                <a:srgbClr val="595959"/>
              </a:buClr>
              <a:buSzPts val="1800"/>
              <a:buFont typeface="Arial"/>
              <a:buChar char="●"/>
            </a:pPr>
            <a:r>
              <a:rPr lang="en-US" sz="1800" b="0" i="0" u="none">
                <a:solidFill>
                  <a:srgbClr val="595959"/>
                </a:solidFill>
                <a:latin typeface="Arial"/>
                <a:ea typeface="Arial"/>
                <a:cs typeface="Arial"/>
                <a:sym typeface="Arial"/>
              </a:rPr>
              <a:t>Best mentors I could ask for</a:t>
            </a:r>
            <a:endParaRPr/>
          </a:p>
          <a:p>
            <a:pPr marL="457200" lvl="0" indent="-342900" algn="l" rtl="0">
              <a:lnSpc>
                <a:spcPct val="200000"/>
              </a:lnSpc>
              <a:spcBef>
                <a:spcPts val="0"/>
              </a:spcBef>
              <a:spcAft>
                <a:spcPts val="0"/>
              </a:spcAft>
              <a:buClr>
                <a:srgbClr val="595959"/>
              </a:buClr>
              <a:buSzPts val="1800"/>
              <a:buFont typeface="Arial"/>
              <a:buChar char="●"/>
            </a:pPr>
            <a:r>
              <a:rPr lang="en-US" sz="1800" b="0" i="0" u="none">
                <a:solidFill>
                  <a:srgbClr val="595959"/>
                </a:solidFill>
                <a:latin typeface="Arial"/>
                <a:ea typeface="Arial"/>
                <a:cs typeface="Arial"/>
                <a:sym typeface="Arial"/>
              </a:rPr>
              <a:t>I travelled to London and I</a:t>
            </a:r>
            <a:r>
              <a:rPr lang="en-US">
                <a:latin typeface="Arial"/>
                <a:ea typeface="Arial"/>
                <a:cs typeface="Arial"/>
                <a:sym typeface="Arial"/>
              </a:rPr>
              <a:t>’</a:t>
            </a:r>
            <a:r>
              <a:rPr lang="en-US" sz="1800" b="0" i="0" u="none">
                <a:solidFill>
                  <a:srgbClr val="595959"/>
                </a:solidFill>
                <a:latin typeface="Arial"/>
                <a:ea typeface="Arial"/>
                <a:cs typeface="Arial"/>
                <a:sym typeface="Arial"/>
              </a:rPr>
              <a:t>m hopefully going to more often</a:t>
            </a:r>
            <a:r>
              <a:rPr lang="en-US">
                <a:latin typeface="Arial"/>
                <a:ea typeface="Arial"/>
                <a:cs typeface="Arial"/>
                <a:sym typeface="Arial"/>
              </a:rPr>
              <a:t>!</a:t>
            </a:r>
            <a:endParaRPr sz="1400" b="0" i="0" u="none">
              <a:solidFill>
                <a:srgbClr val="595959"/>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2">
                                            <p:txEl>
                                              <p:pRg st="0" end="0"/>
                                            </p:txEl>
                                          </p:spTgt>
                                        </p:tgtEl>
                                        <p:attrNameLst>
                                          <p:attrName>style.visibility</p:attrName>
                                        </p:attrNameLst>
                                      </p:cBhvr>
                                      <p:to>
                                        <p:strVal val="visible"/>
                                      </p:to>
                                    </p:set>
                                    <p:animEffect transition="in" filter="fade">
                                      <p:cBhvr>
                                        <p:cTn id="7" dur="500"/>
                                        <p:tgtEl>
                                          <p:spTgt spid="27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2">
                                            <p:txEl>
                                              <p:pRg st="1" end="1"/>
                                            </p:txEl>
                                          </p:spTgt>
                                        </p:tgtEl>
                                        <p:attrNameLst>
                                          <p:attrName>style.visibility</p:attrName>
                                        </p:attrNameLst>
                                      </p:cBhvr>
                                      <p:to>
                                        <p:strVal val="visible"/>
                                      </p:to>
                                    </p:set>
                                    <p:animEffect transition="in" filter="fade">
                                      <p:cBhvr>
                                        <p:cTn id="12" dur="500"/>
                                        <p:tgtEl>
                                          <p:spTgt spid="27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2">
                                            <p:txEl>
                                              <p:pRg st="2" end="2"/>
                                            </p:txEl>
                                          </p:spTgt>
                                        </p:tgtEl>
                                        <p:attrNameLst>
                                          <p:attrName>style.visibility</p:attrName>
                                        </p:attrNameLst>
                                      </p:cBhvr>
                                      <p:to>
                                        <p:strVal val="visible"/>
                                      </p:to>
                                    </p:set>
                                    <p:animEffect transition="in" filter="fade">
                                      <p:cBhvr>
                                        <p:cTn id="17" dur="500"/>
                                        <p:tgtEl>
                                          <p:spTgt spid="27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2">
                                            <p:txEl>
                                              <p:pRg st="3" end="3"/>
                                            </p:txEl>
                                          </p:spTgt>
                                        </p:tgtEl>
                                        <p:attrNameLst>
                                          <p:attrName>style.visibility</p:attrName>
                                        </p:attrNameLst>
                                      </p:cBhvr>
                                      <p:to>
                                        <p:strVal val="visible"/>
                                      </p:to>
                                    </p:set>
                                    <p:animEffect transition="in" filter="fade">
                                      <p:cBhvr>
                                        <p:cTn id="22" dur="500"/>
                                        <p:tgtEl>
                                          <p:spTgt spid="27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title"/>
          </p:nvPr>
        </p:nvSpPr>
        <p:spPr>
          <a:xfrm>
            <a:off x="699125" y="411480"/>
            <a:ext cx="8133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2800" b="0" i="0" u="none">
                <a:solidFill>
                  <a:srgbClr val="FFFFFF"/>
                </a:solidFill>
                <a:latin typeface="Arial"/>
                <a:ea typeface="Arial"/>
                <a:cs typeface="Arial"/>
                <a:sym typeface="Arial"/>
              </a:rPr>
              <a:t>Conclusion and Next Steps</a:t>
            </a:r>
            <a:endParaRPr/>
          </a:p>
        </p:txBody>
      </p:sp>
      <p:sp>
        <p:nvSpPr>
          <p:cNvPr id="278" name="Google Shape;278;p13"/>
          <p:cNvSpPr txBox="1">
            <a:spLocks noGrp="1"/>
          </p:cNvSpPr>
          <p:nvPr>
            <p:ph type="body" idx="1"/>
          </p:nvPr>
        </p:nvSpPr>
        <p:spPr>
          <a:xfrm>
            <a:off x="699125" y="1433600"/>
            <a:ext cx="7640400" cy="3465900"/>
          </a:xfrm>
          <a:prstGeom prst="rect">
            <a:avLst/>
          </a:prstGeom>
          <a:noFill/>
          <a:ln>
            <a:noFill/>
          </a:ln>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Clr>
                <a:srgbClr val="595959"/>
              </a:buClr>
              <a:buSzPts val="1800"/>
              <a:buFont typeface="Arial"/>
              <a:buChar char="●"/>
            </a:pPr>
            <a:r>
              <a:rPr lang="en-US" sz="1800" b="0" i="0" u="none">
                <a:solidFill>
                  <a:srgbClr val="595959"/>
                </a:solidFill>
                <a:latin typeface="Arial"/>
                <a:ea typeface="Arial"/>
                <a:cs typeface="Arial"/>
                <a:sym typeface="Arial"/>
              </a:rPr>
              <a:t>Offered a full time role</a:t>
            </a:r>
            <a:endParaRPr/>
          </a:p>
          <a:p>
            <a:pPr marL="457200" lvl="0" indent="-342900" algn="l" rtl="0">
              <a:lnSpc>
                <a:spcPct val="200000"/>
              </a:lnSpc>
              <a:spcBef>
                <a:spcPts val="0"/>
              </a:spcBef>
              <a:spcAft>
                <a:spcPts val="0"/>
              </a:spcAft>
              <a:buClr>
                <a:srgbClr val="595959"/>
              </a:buClr>
              <a:buSzPts val="1800"/>
              <a:buFont typeface="Arial"/>
              <a:buChar char="●"/>
            </a:pPr>
            <a:r>
              <a:rPr lang="en-US" sz="1800" b="0" i="0" u="none">
                <a:solidFill>
                  <a:srgbClr val="595959"/>
                </a:solidFill>
                <a:latin typeface="Arial"/>
                <a:ea typeface="Arial"/>
                <a:cs typeface="Arial"/>
                <a:sym typeface="Arial"/>
              </a:rPr>
              <a:t>I’m continuing to work with Clapped</a:t>
            </a:r>
            <a:endParaRPr/>
          </a:p>
          <a:p>
            <a:pPr marL="457200" lvl="0" indent="-342900" algn="l" rtl="0">
              <a:lnSpc>
                <a:spcPct val="200000"/>
              </a:lnSpc>
              <a:spcBef>
                <a:spcPts val="0"/>
              </a:spcBef>
              <a:spcAft>
                <a:spcPts val="0"/>
              </a:spcAft>
              <a:buClr>
                <a:srgbClr val="595959"/>
              </a:buClr>
              <a:buSzPts val="1800"/>
              <a:buFont typeface="Arial"/>
              <a:buChar char="●"/>
            </a:pPr>
            <a:r>
              <a:rPr lang="en-US" sz="1800" b="0" i="0" u="none">
                <a:solidFill>
                  <a:srgbClr val="595959"/>
                </a:solidFill>
                <a:latin typeface="Arial"/>
                <a:ea typeface="Arial"/>
                <a:cs typeface="Arial"/>
                <a:sym typeface="Arial"/>
              </a:rPr>
              <a:t>Continuing to develop this project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8">
                                            <p:txEl>
                                              <p:pRg st="0" end="0"/>
                                            </p:txEl>
                                          </p:spTgt>
                                        </p:tgtEl>
                                        <p:attrNameLst>
                                          <p:attrName>style.visibility</p:attrName>
                                        </p:attrNameLst>
                                      </p:cBhvr>
                                      <p:to>
                                        <p:strVal val="visible"/>
                                      </p:to>
                                    </p:set>
                                    <p:animEffect transition="in" filter="fade">
                                      <p:cBhvr>
                                        <p:cTn id="7" dur="500"/>
                                        <p:tgtEl>
                                          <p:spTgt spid="27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8">
                                            <p:txEl>
                                              <p:pRg st="1" end="1"/>
                                            </p:txEl>
                                          </p:spTgt>
                                        </p:tgtEl>
                                        <p:attrNameLst>
                                          <p:attrName>style.visibility</p:attrName>
                                        </p:attrNameLst>
                                      </p:cBhvr>
                                      <p:to>
                                        <p:strVal val="visible"/>
                                      </p:to>
                                    </p:set>
                                    <p:animEffect transition="in" filter="fade">
                                      <p:cBhvr>
                                        <p:cTn id="12" dur="500"/>
                                        <p:tgtEl>
                                          <p:spTgt spid="27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8">
                                            <p:txEl>
                                              <p:pRg st="2" end="2"/>
                                            </p:txEl>
                                          </p:spTgt>
                                        </p:tgtEl>
                                        <p:attrNameLst>
                                          <p:attrName>style.visibility</p:attrName>
                                        </p:attrNameLst>
                                      </p:cBhvr>
                                      <p:to>
                                        <p:strVal val="visible"/>
                                      </p:to>
                                    </p:set>
                                    <p:animEffect transition="in" filter="fade">
                                      <p:cBhvr>
                                        <p:cTn id="17" dur="500"/>
                                        <p:tgtEl>
                                          <p:spTgt spid="27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2"/>
        <p:cNvGrpSpPr/>
        <p:nvPr/>
      </p:nvGrpSpPr>
      <p:grpSpPr>
        <a:xfrm>
          <a:off x="0" y="0"/>
          <a:ext cx="0" cy="0"/>
          <a:chOff x="0" y="0"/>
          <a:chExt cx="0" cy="0"/>
        </a:xfrm>
      </p:grpSpPr>
      <p:sp>
        <p:nvSpPr>
          <p:cNvPr id="283" name="Google Shape;283;p14"/>
          <p:cNvSpPr txBox="1">
            <a:spLocks noGrp="1"/>
          </p:cNvSpPr>
          <p:nvPr>
            <p:ph type="ctrTitle"/>
          </p:nvPr>
        </p:nvSpPr>
        <p:spPr>
          <a:xfrm>
            <a:off x="311150" y="2398712"/>
            <a:ext cx="8521800" cy="12510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US" sz="3600" b="1" i="0" u="none" dirty="0">
                <a:solidFill>
                  <a:srgbClr val="361CB5"/>
                </a:solidFill>
                <a:latin typeface="Arial"/>
                <a:ea typeface="Arial"/>
                <a:cs typeface="Arial"/>
                <a:sym typeface="Arial"/>
              </a:rPr>
              <a:t>Special Thanks to:</a:t>
            </a:r>
            <a:endParaRPr dirty="0"/>
          </a:p>
        </p:txBody>
      </p:sp>
      <p:sp>
        <p:nvSpPr>
          <p:cNvPr id="284" name="Google Shape;284;p14"/>
          <p:cNvSpPr txBox="1">
            <a:spLocks noGrp="1"/>
          </p:cNvSpPr>
          <p:nvPr>
            <p:ph type="subTitle" idx="1"/>
          </p:nvPr>
        </p:nvSpPr>
        <p:spPr>
          <a:xfrm>
            <a:off x="311150" y="3573462"/>
            <a:ext cx="8521800" cy="7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sz="2800" b="0" i="0" u="none" dirty="0">
                <a:solidFill>
                  <a:srgbClr val="FFFFFF"/>
                </a:solidFill>
                <a:latin typeface="Arial"/>
                <a:ea typeface="Arial"/>
                <a:cs typeface="Arial"/>
                <a:sym typeface="Arial"/>
              </a:rPr>
              <a:t>Bill </a:t>
            </a:r>
            <a:r>
              <a:rPr lang="en-US" sz="2800" b="0" i="0" u="none" dirty="0" err="1">
                <a:solidFill>
                  <a:srgbClr val="FFFFFF"/>
                </a:solidFill>
                <a:latin typeface="Arial"/>
                <a:ea typeface="Arial"/>
                <a:cs typeface="Arial"/>
                <a:sym typeface="Arial"/>
              </a:rPr>
              <a:t>Erdly</a:t>
            </a:r>
            <a:r>
              <a:rPr lang="en-US" sz="2800" b="0" i="0" u="none" dirty="0">
                <a:solidFill>
                  <a:srgbClr val="FFFFFF"/>
                </a:solidFill>
                <a:latin typeface="Arial"/>
                <a:ea typeface="Arial"/>
                <a:cs typeface="Arial"/>
                <a:sym typeface="Arial"/>
              </a:rPr>
              <a:t>, Eddie, and </a:t>
            </a:r>
            <a:r>
              <a:rPr lang="en-US" sz="2800" b="0" i="0" u="none" dirty="0" err="1">
                <a:solidFill>
                  <a:srgbClr val="FFFFFF"/>
                </a:solidFill>
                <a:latin typeface="Arial"/>
                <a:ea typeface="Arial"/>
                <a:cs typeface="Arial"/>
                <a:sym typeface="Arial"/>
              </a:rPr>
              <a:t>Mdu</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3"/>
                                        </p:tgtEl>
                                        <p:attrNameLst>
                                          <p:attrName>style.visibility</p:attrName>
                                        </p:attrNameLst>
                                      </p:cBhvr>
                                      <p:to>
                                        <p:strVal val="visible"/>
                                      </p:to>
                                    </p:set>
                                    <p:animEffect transition="in" filter="fade">
                                      <p:cBhvr>
                                        <p:cTn id="7" dur="500"/>
                                        <p:tgtEl>
                                          <p:spTgt spid="283"/>
                                        </p:tgtEl>
                                      </p:cBhvr>
                                    </p:animEffect>
                                  </p:childTnLst>
                                </p:cTn>
                              </p:par>
                              <p:par>
                                <p:cTn id="8" presetID="10" presetClass="entr" presetSubtype="0" fill="hold" nodeType="withEffect">
                                  <p:stCondLst>
                                    <p:cond delay="0"/>
                                  </p:stCondLst>
                                  <p:childTnLst>
                                    <p:set>
                                      <p:cBhvr>
                                        <p:cTn id="9" dur="1" fill="hold">
                                          <p:stCondLst>
                                            <p:cond delay="0"/>
                                          </p:stCondLst>
                                        </p:cTn>
                                        <p:tgtEl>
                                          <p:spTgt spid="284">
                                            <p:txEl>
                                              <p:pRg st="0" end="0"/>
                                            </p:txEl>
                                          </p:spTgt>
                                        </p:tgtEl>
                                        <p:attrNameLst>
                                          <p:attrName>style.visibility</p:attrName>
                                        </p:attrNameLst>
                                      </p:cBhvr>
                                      <p:to>
                                        <p:strVal val="visible"/>
                                      </p:to>
                                    </p:set>
                                    <p:animEffect transition="in" filter="fade">
                                      <p:cBhvr>
                                        <p:cTn id="10" dur="500"/>
                                        <p:tgtEl>
                                          <p:spTgt spid="28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F8797"/>
            </a:gs>
            <a:gs pos="100000">
              <a:srgbClr val="F9DB94"/>
            </a:gs>
          </a:gsLst>
          <a:lin ang="16200000" scaled="0"/>
        </a:gradFill>
        <a:effectLst/>
      </p:bgPr>
    </p:bg>
    <p:spTree>
      <p:nvGrpSpPr>
        <p:cNvPr id="1" name="Shape 288"/>
        <p:cNvGrpSpPr/>
        <p:nvPr/>
      </p:nvGrpSpPr>
      <p:grpSpPr>
        <a:xfrm>
          <a:off x="0" y="0"/>
          <a:ext cx="0" cy="0"/>
          <a:chOff x="0" y="0"/>
          <a:chExt cx="0" cy="0"/>
        </a:xfrm>
      </p:grpSpPr>
      <p:sp>
        <p:nvSpPr>
          <p:cNvPr id="289" name="Google Shape;289;p15"/>
          <p:cNvSpPr txBox="1">
            <a:spLocks noGrp="1"/>
          </p:cNvSpPr>
          <p:nvPr>
            <p:ph type="title"/>
          </p:nvPr>
        </p:nvSpPr>
        <p:spPr>
          <a:xfrm>
            <a:off x="310600" y="2007414"/>
            <a:ext cx="8520600" cy="841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US" sz="3600" b="1" i="0" u="none" dirty="0">
                <a:solidFill>
                  <a:srgbClr val="361CB5"/>
                </a:solidFill>
                <a:latin typeface="Arial"/>
                <a:ea typeface="Arial"/>
                <a:cs typeface="Arial"/>
                <a:sym typeface="Arial"/>
              </a:rPr>
              <a:t>Thank you</a:t>
            </a:r>
            <a:endParaRPr dirty="0"/>
          </a:p>
        </p:txBody>
      </p:sp>
      <p:sp>
        <p:nvSpPr>
          <p:cNvPr id="290" name="Google Shape;290;p15"/>
          <p:cNvSpPr txBox="1">
            <a:spLocks noGrp="1"/>
          </p:cNvSpPr>
          <p:nvPr>
            <p:ph type="subTitle" idx="4294967295"/>
          </p:nvPr>
        </p:nvSpPr>
        <p:spPr>
          <a:xfrm>
            <a:off x="311700" y="2705778"/>
            <a:ext cx="8521700" cy="792163"/>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sz="2800" b="0" i="0" u="none" dirty="0">
                <a:solidFill>
                  <a:srgbClr val="FFFFFF"/>
                </a:solidFill>
                <a:latin typeface="Arial"/>
                <a:ea typeface="Arial"/>
                <a:cs typeface="Arial"/>
                <a:sym typeface="Arial"/>
              </a:rPr>
              <a:t>Questions?</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9"/>
                                        </p:tgtEl>
                                        <p:attrNameLst>
                                          <p:attrName>style.visibility</p:attrName>
                                        </p:attrNameLst>
                                      </p:cBhvr>
                                      <p:to>
                                        <p:strVal val="visible"/>
                                      </p:to>
                                    </p:set>
                                    <p:animEffect transition="in" filter="fade">
                                      <p:cBhvr>
                                        <p:cTn id="7" dur="500"/>
                                        <p:tgtEl>
                                          <p:spTgt spid="289"/>
                                        </p:tgtEl>
                                      </p:cBhvr>
                                    </p:animEffect>
                                  </p:childTnLst>
                                </p:cTn>
                              </p:par>
                              <p:par>
                                <p:cTn id="8" presetID="10" presetClass="entr" presetSubtype="0" fill="hold" nodeType="withEffect">
                                  <p:stCondLst>
                                    <p:cond delay="0"/>
                                  </p:stCondLst>
                                  <p:childTnLst>
                                    <p:set>
                                      <p:cBhvr>
                                        <p:cTn id="9" dur="1" fill="hold">
                                          <p:stCondLst>
                                            <p:cond delay="0"/>
                                          </p:stCondLst>
                                        </p:cTn>
                                        <p:tgtEl>
                                          <p:spTgt spid="290">
                                            <p:txEl>
                                              <p:pRg st="0" end="0"/>
                                            </p:txEl>
                                          </p:spTgt>
                                        </p:tgtEl>
                                        <p:attrNameLst>
                                          <p:attrName>style.visibility</p:attrName>
                                        </p:attrNameLst>
                                      </p:cBhvr>
                                      <p:to>
                                        <p:strVal val="visible"/>
                                      </p:to>
                                    </p:set>
                                    <p:animEffect transition="in" filter="fade">
                                      <p:cBhvr>
                                        <p:cTn id="10" dur="500"/>
                                        <p:tgtEl>
                                          <p:spTgt spid="29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2"/>
          <p:cNvSpPr txBox="1">
            <a:spLocks noGrp="1"/>
          </p:cNvSpPr>
          <p:nvPr>
            <p:ph type="body" idx="1"/>
          </p:nvPr>
        </p:nvSpPr>
        <p:spPr>
          <a:xfrm>
            <a:off x="1011700" y="3429775"/>
            <a:ext cx="2346900" cy="429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SzPts val="1800"/>
              <a:buNone/>
            </a:pPr>
            <a:r>
              <a:rPr lang="en-US" dirty="0"/>
              <a:t>Edwin Melville-Green</a:t>
            </a:r>
            <a:endParaRPr dirty="0"/>
          </a:p>
        </p:txBody>
      </p:sp>
      <p:pic>
        <p:nvPicPr>
          <p:cNvPr id="66" name="Google Shape;66;p2"/>
          <p:cNvPicPr preferRelativeResize="0"/>
          <p:nvPr/>
        </p:nvPicPr>
        <p:blipFill rotWithShape="1">
          <a:blip r:embed="rId3">
            <a:alphaModFix/>
          </a:blip>
          <a:srcRect/>
          <a:stretch/>
        </p:blipFill>
        <p:spPr>
          <a:xfrm>
            <a:off x="1317313" y="1743864"/>
            <a:ext cx="1615800" cy="1615800"/>
          </a:xfrm>
          <a:prstGeom prst="ellipse">
            <a:avLst/>
          </a:prstGeom>
          <a:noFill/>
          <a:ln>
            <a:noFill/>
          </a:ln>
        </p:spPr>
      </p:pic>
      <p:grpSp>
        <p:nvGrpSpPr>
          <p:cNvPr id="67" name="Google Shape;67;p2"/>
          <p:cNvGrpSpPr/>
          <p:nvPr/>
        </p:nvGrpSpPr>
        <p:grpSpPr>
          <a:xfrm>
            <a:off x="6516170" y="1744467"/>
            <a:ext cx="1616123" cy="2114599"/>
            <a:chOff x="6138075" y="1287112"/>
            <a:chExt cx="1615800" cy="2114388"/>
          </a:xfrm>
        </p:grpSpPr>
        <p:pic>
          <p:nvPicPr>
            <p:cNvPr id="68" name="Google Shape;68;p2"/>
            <p:cNvPicPr preferRelativeResize="0"/>
            <p:nvPr/>
          </p:nvPicPr>
          <p:blipFill rotWithShape="1">
            <a:blip r:embed="rId4">
              <a:alphaModFix/>
            </a:blip>
            <a:srcRect/>
            <a:stretch/>
          </p:blipFill>
          <p:spPr>
            <a:xfrm>
              <a:off x="6138075" y="1287112"/>
              <a:ext cx="1615800" cy="1615800"/>
            </a:xfrm>
            <a:prstGeom prst="ellipse">
              <a:avLst/>
            </a:prstGeom>
            <a:noFill/>
            <a:ln>
              <a:noFill/>
            </a:ln>
          </p:spPr>
        </p:pic>
        <p:sp>
          <p:nvSpPr>
            <p:cNvPr id="69" name="Google Shape;69;p2"/>
            <p:cNvSpPr txBox="1"/>
            <p:nvPr/>
          </p:nvSpPr>
          <p:spPr>
            <a:xfrm>
              <a:off x="6206175" y="2902900"/>
              <a:ext cx="1479600" cy="4986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595959"/>
                </a:buClr>
                <a:buSzPts val="1800"/>
                <a:buFont typeface="Arial"/>
                <a:buNone/>
              </a:pPr>
              <a:r>
                <a:rPr lang="en-US" sz="1800" i="0" u="none" dirty="0" err="1">
                  <a:solidFill>
                    <a:srgbClr val="595959"/>
                  </a:solidFill>
                  <a:latin typeface="Roboto"/>
                  <a:ea typeface="Roboto"/>
                  <a:cs typeface="Roboto"/>
                  <a:sym typeface="Roboto"/>
                </a:rPr>
                <a:t>Mdu</a:t>
              </a:r>
              <a:r>
                <a:rPr lang="en-US" sz="1800" i="0" u="none" dirty="0">
                  <a:solidFill>
                    <a:srgbClr val="595959"/>
                  </a:solidFill>
                  <a:latin typeface="Roboto"/>
                  <a:ea typeface="Roboto"/>
                  <a:cs typeface="Roboto"/>
                  <a:sym typeface="Roboto"/>
                </a:rPr>
                <a:t> </a:t>
              </a:r>
              <a:r>
                <a:rPr lang="en-US" sz="1800" i="0" u="none" dirty="0" err="1">
                  <a:solidFill>
                    <a:srgbClr val="595959"/>
                  </a:solidFill>
                  <a:latin typeface="Roboto"/>
                  <a:ea typeface="Roboto"/>
                  <a:cs typeface="Roboto"/>
                  <a:sym typeface="Roboto"/>
                </a:rPr>
                <a:t>Mtshali</a:t>
              </a:r>
              <a:endParaRPr dirty="0">
                <a:latin typeface="Roboto"/>
                <a:ea typeface="Roboto"/>
                <a:cs typeface="Roboto"/>
                <a:sym typeface="Roboto"/>
              </a:endParaRPr>
            </a:p>
          </p:txBody>
        </p:sp>
      </p:grpSp>
      <p:pic>
        <p:nvPicPr>
          <p:cNvPr id="70" name="Google Shape;70;p2"/>
          <p:cNvPicPr preferRelativeResize="0"/>
          <p:nvPr/>
        </p:nvPicPr>
        <p:blipFill rotWithShape="1">
          <a:blip r:embed="rId5">
            <a:alphaModFix/>
          </a:blip>
          <a:srcRect/>
          <a:stretch/>
        </p:blipFill>
        <p:spPr>
          <a:xfrm>
            <a:off x="3802950" y="1795237"/>
            <a:ext cx="1803401" cy="1754187"/>
          </a:xfrm>
          <a:prstGeom prst="rect">
            <a:avLst/>
          </a:prstGeom>
          <a:noFill/>
          <a:ln>
            <a:noFill/>
          </a:ln>
        </p:spPr>
      </p:pic>
      <p:pic>
        <p:nvPicPr>
          <p:cNvPr id="71" name="Google Shape;71;p2"/>
          <p:cNvPicPr preferRelativeResize="0"/>
          <p:nvPr/>
        </p:nvPicPr>
        <p:blipFill rotWithShape="1">
          <a:blip r:embed="rId6">
            <a:alphaModFix/>
          </a:blip>
          <a:srcRect t="21734" b="22159"/>
          <a:stretch/>
        </p:blipFill>
        <p:spPr>
          <a:xfrm>
            <a:off x="2901250" y="1839687"/>
            <a:ext cx="3606800" cy="1423987"/>
          </a:xfrm>
          <a:prstGeom prst="rect">
            <a:avLst/>
          </a:prstGeom>
          <a:noFill/>
          <a:ln>
            <a:noFill/>
          </a:ln>
        </p:spPr>
      </p:pic>
      <p:sp>
        <p:nvSpPr>
          <p:cNvPr id="72" name="Google Shape;72;p2"/>
          <p:cNvSpPr txBox="1">
            <a:spLocks noGrp="1"/>
          </p:cNvSpPr>
          <p:nvPr>
            <p:ph type="title"/>
          </p:nvPr>
        </p:nvSpPr>
        <p:spPr>
          <a:xfrm>
            <a:off x="699125" y="411480"/>
            <a:ext cx="8133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Intro</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1"/>
                                        </p:tgtEl>
                                      </p:cBhvr>
                                    </p:animEffect>
                                    <p:set>
                                      <p:cBhvr>
                                        <p:cTn id="12" dur="1" fill="hold">
                                          <p:stCondLst>
                                            <p:cond delay="499"/>
                                          </p:stCondLst>
                                        </p:cTn>
                                        <p:tgtEl>
                                          <p:spTgt spid="7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5">
                                            <p:txEl>
                                              <p:pRg st="0" end="0"/>
                                            </p:txEl>
                                          </p:spTgt>
                                        </p:tgtEl>
                                        <p:attrNameLst>
                                          <p:attrName>style.visibility</p:attrName>
                                        </p:attrNameLst>
                                      </p:cBhvr>
                                      <p:to>
                                        <p:strVal val="visible"/>
                                      </p:to>
                                    </p:set>
                                    <p:animEffect transition="in" filter="fade">
                                      <p:cBhvr>
                                        <p:cTn id="17" dur="500"/>
                                        <p:tgtEl>
                                          <p:spTgt spid="65">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fade">
                                      <p:cBhvr>
                                        <p:cTn id="20" dur="500"/>
                                        <p:tgtEl>
                                          <p:spTgt spid="6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nodeType="withEffect">
                                  <p:stCondLst>
                                    <p:cond delay="0"/>
                                  </p:stCondLst>
                                  <p:childTnLst>
                                    <p:set>
                                      <p:cBhvr>
                                        <p:cTn id="27" dur="1" fill="hold">
                                          <p:stCondLst>
                                            <p:cond delay="0"/>
                                          </p:stCondLst>
                                        </p:cTn>
                                        <p:tgtEl>
                                          <p:spTgt spid="70"/>
                                        </p:tgtEl>
                                        <p:attrNameLst>
                                          <p:attrName>style.visibility</p:attrName>
                                        </p:attrNameLst>
                                      </p:cBhvr>
                                      <p:to>
                                        <p:strVal val="visible"/>
                                      </p:to>
                                    </p:set>
                                    <p:animEffect transition="in" filter="fade">
                                      <p:cBhvr>
                                        <p:cTn id="28"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7575BFCC-0928-49A3-AE61-15F0B16777A4}"/>
              </a:ext>
            </a:extLst>
          </p:cNvPr>
          <p:cNvPicPr>
            <a:picLocks noChangeAspect="1"/>
          </p:cNvPicPr>
          <p:nvPr/>
        </p:nvPicPr>
        <p:blipFill>
          <a:blip r:embed="rId3"/>
          <a:stretch>
            <a:fillRect/>
          </a:stretch>
        </p:blipFill>
        <p:spPr>
          <a:xfrm>
            <a:off x="1143000" y="0"/>
            <a:ext cx="6858000" cy="51435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3"/>
          <p:cNvSpPr txBox="1">
            <a:spLocks noGrp="1"/>
          </p:cNvSpPr>
          <p:nvPr>
            <p:ph type="title"/>
          </p:nvPr>
        </p:nvSpPr>
        <p:spPr>
          <a:xfrm>
            <a:off x="699125" y="411480"/>
            <a:ext cx="8133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2800" b="0" i="0" u="none">
                <a:solidFill>
                  <a:srgbClr val="FFFFFF"/>
                </a:solidFill>
                <a:latin typeface="Arial"/>
                <a:ea typeface="Arial"/>
                <a:cs typeface="Arial"/>
                <a:sym typeface="Arial"/>
              </a:rPr>
              <a:t>The Client and the Project</a:t>
            </a:r>
            <a:endParaRPr/>
          </a:p>
        </p:txBody>
      </p:sp>
      <p:pic>
        <p:nvPicPr>
          <p:cNvPr id="78" name="Google Shape;78;p3" descr="A picture containing drawing&#10;&#10;Description automatically generated"/>
          <p:cNvPicPr preferRelativeResize="0"/>
          <p:nvPr/>
        </p:nvPicPr>
        <p:blipFill rotWithShape="1">
          <a:blip r:embed="rId3">
            <a:alphaModFix/>
          </a:blip>
          <a:srcRect/>
          <a:stretch/>
        </p:blipFill>
        <p:spPr>
          <a:xfrm>
            <a:off x="2233612" y="1533525"/>
            <a:ext cx="4532312" cy="1106487"/>
          </a:xfrm>
          <a:prstGeom prst="rect">
            <a:avLst/>
          </a:prstGeom>
          <a:noFill/>
          <a:ln>
            <a:noFill/>
          </a:ln>
        </p:spPr>
      </p:pic>
      <p:pic>
        <p:nvPicPr>
          <p:cNvPr id="79" name="Google Shape;79;p3" descr="A close up of a sign&#10;&#10;Description automatically generated"/>
          <p:cNvPicPr preferRelativeResize="0"/>
          <p:nvPr/>
        </p:nvPicPr>
        <p:blipFill rotWithShape="1">
          <a:blip r:embed="rId4">
            <a:alphaModFix/>
          </a:blip>
          <a:srcRect/>
          <a:stretch/>
        </p:blipFill>
        <p:spPr>
          <a:xfrm>
            <a:off x="1593850" y="3089275"/>
            <a:ext cx="1546225" cy="1158875"/>
          </a:xfrm>
          <a:prstGeom prst="rect">
            <a:avLst/>
          </a:prstGeom>
          <a:noFill/>
          <a:ln>
            <a:noFill/>
          </a:ln>
        </p:spPr>
      </p:pic>
      <p:sp>
        <p:nvSpPr>
          <p:cNvPr id="80" name="Google Shape;80;p3"/>
          <p:cNvSpPr txBox="1"/>
          <p:nvPr/>
        </p:nvSpPr>
        <p:spPr>
          <a:xfrm>
            <a:off x="3478823" y="4067175"/>
            <a:ext cx="2040300" cy="338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61CB5"/>
              </a:buClr>
              <a:buSzPts val="1600"/>
              <a:buFont typeface="Arial"/>
              <a:buNone/>
            </a:pPr>
            <a:r>
              <a:rPr lang="en-US" sz="1600" b="1">
                <a:solidFill>
                  <a:srgbClr val="361CB5"/>
                </a:solidFill>
                <a:latin typeface="Roboto"/>
                <a:ea typeface="Roboto"/>
                <a:cs typeface="Roboto"/>
                <a:sym typeface="Roboto"/>
              </a:rPr>
              <a:t>Machine Learning</a:t>
            </a:r>
            <a:endParaRPr b="1">
              <a:solidFill>
                <a:srgbClr val="361CB5"/>
              </a:solidFill>
              <a:latin typeface="Roboto"/>
              <a:ea typeface="Roboto"/>
              <a:cs typeface="Roboto"/>
              <a:sym typeface="Roboto"/>
            </a:endParaRPr>
          </a:p>
        </p:txBody>
      </p:sp>
      <p:pic>
        <p:nvPicPr>
          <p:cNvPr id="81" name="Google Shape;81;p3" descr="A close up of a sign&#10;&#10;Description automatically generated"/>
          <p:cNvPicPr preferRelativeResize="0"/>
          <p:nvPr/>
        </p:nvPicPr>
        <p:blipFill rotWithShape="1">
          <a:blip r:embed="rId5">
            <a:alphaModFix/>
          </a:blip>
          <a:srcRect/>
          <a:stretch/>
        </p:blipFill>
        <p:spPr>
          <a:xfrm>
            <a:off x="5857875" y="3128962"/>
            <a:ext cx="1814512" cy="950912"/>
          </a:xfrm>
          <a:prstGeom prst="rect">
            <a:avLst/>
          </a:prstGeom>
          <a:noFill/>
          <a:ln>
            <a:noFill/>
          </a:ln>
        </p:spPr>
      </p:pic>
      <p:pic>
        <p:nvPicPr>
          <p:cNvPr id="82" name="Google Shape;82;p3"/>
          <p:cNvPicPr preferRelativeResize="0"/>
          <p:nvPr/>
        </p:nvPicPr>
        <p:blipFill>
          <a:blip r:embed="rId6">
            <a:alphaModFix/>
          </a:blip>
          <a:stretch>
            <a:fillRect/>
          </a:stretch>
        </p:blipFill>
        <p:spPr>
          <a:xfrm>
            <a:off x="4023502" y="3089276"/>
            <a:ext cx="950925" cy="9509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9"/>
                                        </p:tgtEl>
                                        <p:attrNameLst>
                                          <p:attrName>style.visibility</p:attrName>
                                        </p:attrNameLst>
                                      </p:cBhvr>
                                      <p:to>
                                        <p:strVal val="visible"/>
                                      </p:to>
                                    </p:set>
                                    <p:anim calcmode="lin" valueType="num">
                                      <p:cBhvr additive="base">
                                        <p:cTn id="13" dur="500" fill="hold"/>
                                        <p:tgtEl>
                                          <p:spTgt spid="79"/>
                                        </p:tgtEl>
                                        <p:attrNameLst>
                                          <p:attrName>ppt_x</p:attrName>
                                        </p:attrNameLst>
                                      </p:cBhvr>
                                      <p:tavLst>
                                        <p:tav tm="0">
                                          <p:val>
                                            <p:strVal val="#ppt_x"/>
                                          </p:val>
                                        </p:tav>
                                        <p:tav tm="100000">
                                          <p:val>
                                            <p:strVal val="#ppt_x"/>
                                          </p:val>
                                        </p:tav>
                                      </p:tavLst>
                                    </p:anim>
                                    <p:anim calcmode="lin" valueType="num">
                                      <p:cBhvr additive="base">
                                        <p:cTn id="14" dur="500" fill="hold"/>
                                        <p:tgtEl>
                                          <p:spTgt spid="7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80"/>
                                        </p:tgtEl>
                                        <p:attrNameLst>
                                          <p:attrName>style.visibility</p:attrName>
                                        </p:attrNameLst>
                                      </p:cBhvr>
                                      <p:to>
                                        <p:strVal val="visible"/>
                                      </p:to>
                                    </p:set>
                                    <p:anim calcmode="lin" valueType="num">
                                      <p:cBhvr additive="base">
                                        <p:cTn id="17" dur="500" fill="hold"/>
                                        <p:tgtEl>
                                          <p:spTgt spid="80"/>
                                        </p:tgtEl>
                                        <p:attrNameLst>
                                          <p:attrName>ppt_x</p:attrName>
                                        </p:attrNameLst>
                                      </p:cBhvr>
                                      <p:tavLst>
                                        <p:tav tm="0">
                                          <p:val>
                                            <p:strVal val="#ppt_x"/>
                                          </p:val>
                                        </p:tav>
                                        <p:tav tm="100000">
                                          <p:val>
                                            <p:strVal val="#ppt_x"/>
                                          </p:val>
                                        </p:tav>
                                      </p:tavLst>
                                    </p:anim>
                                    <p:anim calcmode="lin" valueType="num">
                                      <p:cBhvr additive="base">
                                        <p:cTn id="18" dur="500" fill="hold"/>
                                        <p:tgtEl>
                                          <p:spTgt spid="8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1"/>
                                        </p:tgtEl>
                                        <p:attrNameLst>
                                          <p:attrName>style.visibility</p:attrName>
                                        </p:attrNameLst>
                                      </p:cBhvr>
                                      <p:to>
                                        <p:strVal val="visible"/>
                                      </p:to>
                                    </p:set>
                                    <p:anim calcmode="lin" valueType="num">
                                      <p:cBhvr additive="base">
                                        <p:cTn id="21" dur="500" fill="hold"/>
                                        <p:tgtEl>
                                          <p:spTgt spid="81"/>
                                        </p:tgtEl>
                                        <p:attrNameLst>
                                          <p:attrName>ppt_x</p:attrName>
                                        </p:attrNameLst>
                                      </p:cBhvr>
                                      <p:tavLst>
                                        <p:tav tm="0">
                                          <p:val>
                                            <p:strVal val="#ppt_x"/>
                                          </p:val>
                                        </p:tav>
                                        <p:tav tm="100000">
                                          <p:val>
                                            <p:strVal val="#ppt_x"/>
                                          </p:val>
                                        </p:tav>
                                      </p:tavLst>
                                    </p:anim>
                                    <p:anim calcmode="lin" valueType="num">
                                      <p:cBhvr additive="base">
                                        <p:cTn id="22" dur="500" fill="hold"/>
                                        <p:tgtEl>
                                          <p:spTgt spid="81"/>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82"/>
                                        </p:tgtEl>
                                        <p:attrNameLst>
                                          <p:attrName>style.visibility</p:attrName>
                                        </p:attrNameLst>
                                      </p:cBhvr>
                                      <p:to>
                                        <p:strVal val="visible"/>
                                      </p:to>
                                    </p:set>
                                    <p:anim calcmode="lin" valueType="num">
                                      <p:cBhvr additive="base">
                                        <p:cTn id="25" dur="500" fill="hold"/>
                                        <p:tgtEl>
                                          <p:spTgt spid="82"/>
                                        </p:tgtEl>
                                        <p:attrNameLst>
                                          <p:attrName>ppt_x</p:attrName>
                                        </p:attrNameLst>
                                      </p:cBhvr>
                                      <p:tavLst>
                                        <p:tav tm="0">
                                          <p:val>
                                            <p:strVal val="#ppt_x"/>
                                          </p:val>
                                        </p:tav>
                                        <p:tav tm="100000">
                                          <p:val>
                                            <p:strVal val="#ppt_x"/>
                                          </p:val>
                                        </p:tav>
                                      </p:tavLst>
                                    </p:anim>
                                    <p:anim calcmode="lin" valueType="num">
                                      <p:cBhvr additive="base">
                                        <p:cTn id="26"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4"/>
          <p:cNvSpPr txBox="1">
            <a:spLocks noGrp="1"/>
          </p:cNvSpPr>
          <p:nvPr>
            <p:ph type="body" idx="1"/>
          </p:nvPr>
        </p:nvSpPr>
        <p:spPr>
          <a:xfrm>
            <a:off x="699125" y="1433600"/>
            <a:ext cx="7640400" cy="900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dirty="0"/>
              <a:t>Used Django Framework for Backend</a:t>
            </a:r>
            <a:endParaRPr dirty="0"/>
          </a:p>
          <a:p>
            <a:pPr marL="457200" lvl="0" indent="-342900" algn="l" rtl="0">
              <a:spcBef>
                <a:spcPts val="0"/>
              </a:spcBef>
              <a:spcAft>
                <a:spcPts val="0"/>
              </a:spcAft>
              <a:buSzPts val="1800"/>
              <a:buChar char="●"/>
            </a:pPr>
            <a:r>
              <a:rPr lang="en-US" dirty="0"/>
              <a:t>Why?</a:t>
            </a:r>
            <a:endParaRPr dirty="0"/>
          </a:p>
        </p:txBody>
      </p:sp>
      <p:pic>
        <p:nvPicPr>
          <p:cNvPr id="88" name="Google Shape;88;p4" descr="A close up of a sign&#10;&#10;Description automatically generated"/>
          <p:cNvPicPr preferRelativeResize="0"/>
          <p:nvPr/>
        </p:nvPicPr>
        <p:blipFill rotWithShape="1">
          <a:blip r:embed="rId3">
            <a:alphaModFix/>
          </a:blip>
          <a:srcRect/>
          <a:stretch/>
        </p:blipFill>
        <p:spPr>
          <a:xfrm>
            <a:off x="5830740" y="1512311"/>
            <a:ext cx="989612" cy="742878"/>
          </a:xfrm>
          <a:prstGeom prst="rect">
            <a:avLst/>
          </a:prstGeom>
          <a:noFill/>
          <a:ln>
            <a:noFill/>
          </a:ln>
          <a:effectLst>
            <a:outerShdw blurRad="50800" dist="38100" dir="2700000" algn="tl" rotWithShape="0">
              <a:srgbClr val="000000">
                <a:alpha val="40000"/>
              </a:srgbClr>
            </a:outerShdw>
          </a:effectLst>
        </p:spPr>
      </p:pic>
      <p:pic>
        <p:nvPicPr>
          <p:cNvPr id="89" name="Google Shape;89;p4" descr="A picture containing clock&#10;&#10;Description automatically generated"/>
          <p:cNvPicPr preferRelativeResize="0"/>
          <p:nvPr/>
        </p:nvPicPr>
        <p:blipFill rotWithShape="1">
          <a:blip r:embed="rId4">
            <a:alphaModFix/>
          </a:blip>
          <a:srcRect/>
          <a:stretch/>
        </p:blipFill>
        <p:spPr>
          <a:xfrm>
            <a:off x="7291526" y="1493237"/>
            <a:ext cx="781029" cy="781037"/>
          </a:xfrm>
          <a:prstGeom prst="rect">
            <a:avLst/>
          </a:prstGeom>
          <a:noFill/>
          <a:ln>
            <a:noFill/>
          </a:ln>
          <a:effectLst>
            <a:outerShdw blurRad="50800" dist="38100" dir="2700000" algn="tl" rotWithShape="0">
              <a:srgbClr val="000000">
                <a:alpha val="40000"/>
              </a:srgbClr>
            </a:outerShdw>
          </a:effectLst>
        </p:spPr>
      </p:pic>
      <p:sp>
        <p:nvSpPr>
          <p:cNvPr id="90" name="Google Shape;90;p4"/>
          <p:cNvSpPr txBox="1">
            <a:spLocks noGrp="1"/>
          </p:cNvSpPr>
          <p:nvPr>
            <p:ph type="title"/>
          </p:nvPr>
        </p:nvSpPr>
        <p:spPr>
          <a:xfrm>
            <a:off x="699125" y="411480"/>
            <a:ext cx="8133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Process - Backend</a:t>
            </a:r>
            <a:endParaRPr dirty="0"/>
          </a:p>
        </p:txBody>
      </p:sp>
      <p:grpSp>
        <p:nvGrpSpPr>
          <p:cNvPr id="2" name="Group 1">
            <a:extLst>
              <a:ext uri="{FF2B5EF4-FFF2-40B4-BE49-F238E27FC236}">
                <a16:creationId xmlns:a16="http://schemas.microsoft.com/office/drawing/2014/main" id="{0C2412F2-2663-4CF4-B5C7-EB43A1165035}"/>
              </a:ext>
            </a:extLst>
          </p:cNvPr>
          <p:cNvGrpSpPr/>
          <p:nvPr/>
        </p:nvGrpSpPr>
        <p:grpSpPr>
          <a:xfrm>
            <a:off x="385538" y="2783313"/>
            <a:ext cx="1768500" cy="1248062"/>
            <a:chOff x="385538" y="2783313"/>
            <a:chExt cx="1768500" cy="1248062"/>
          </a:xfrm>
        </p:grpSpPr>
        <p:pic>
          <p:nvPicPr>
            <p:cNvPr id="92" name="Google Shape;92;p4"/>
            <p:cNvPicPr preferRelativeResize="0"/>
            <p:nvPr/>
          </p:nvPicPr>
          <p:blipFill>
            <a:blip r:embed="rId5">
              <a:alphaModFix/>
            </a:blip>
            <a:stretch>
              <a:fillRect/>
            </a:stretch>
          </p:blipFill>
          <p:spPr>
            <a:xfrm>
              <a:off x="819613" y="2783313"/>
              <a:ext cx="900349" cy="900349"/>
            </a:xfrm>
            <a:prstGeom prst="rect">
              <a:avLst/>
            </a:prstGeom>
            <a:noFill/>
            <a:ln>
              <a:noFill/>
            </a:ln>
          </p:spPr>
        </p:pic>
        <p:sp>
          <p:nvSpPr>
            <p:cNvPr id="115" name="Google Shape;115;p4"/>
            <p:cNvSpPr txBox="1"/>
            <p:nvPr/>
          </p:nvSpPr>
          <p:spPr>
            <a:xfrm>
              <a:off x="385538" y="3679775"/>
              <a:ext cx="1768500" cy="35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rgbClr val="361CB5"/>
                  </a:solidFill>
                  <a:latin typeface="Roboto"/>
                  <a:ea typeface="Roboto"/>
                  <a:cs typeface="Roboto"/>
                  <a:sym typeface="Roboto"/>
                </a:rPr>
                <a:t>AUTHENTICATION</a:t>
              </a:r>
              <a:endParaRPr b="1" dirty="0">
                <a:solidFill>
                  <a:srgbClr val="361CB5"/>
                </a:solidFill>
                <a:latin typeface="Roboto"/>
                <a:ea typeface="Roboto"/>
                <a:cs typeface="Roboto"/>
                <a:sym typeface="Roboto"/>
              </a:endParaRPr>
            </a:p>
          </p:txBody>
        </p:sp>
      </p:grpSp>
      <p:grpSp>
        <p:nvGrpSpPr>
          <p:cNvPr id="3" name="Group 2">
            <a:extLst>
              <a:ext uri="{FF2B5EF4-FFF2-40B4-BE49-F238E27FC236}">
                <a16:creationId xmlns:a16="http://schemas.microsoft.com/office/drawing/2014/main" id="{DA4C511A-7269-4707-9420-1F50B8828CE8}"/>
              </a:ext>
            </a:extLst>
          </p:cNvPr>
          <p:cNvGrpSpPr/>
          <p:nvPr/>
        </p:nvGrpSpPr>
        <p:grpSpPr>
          <a:xfrm>
            <a:off x="2331035" y="2843019"/>
            <a:ext cx="1305900" cy="1188406"/>
            <a:chOff x="2331035" y="2843019"/>
            <a:chExt cx="1305900" cy="1188406"/>
          </a:xfrm>
        </p:grpSpPr>
        <p:grpSp>
          <p:nvGrpSpPr>
            <p:cNvPr id="93" name="Google Shape;93;p4"/>
            <p:cNvGrpSpPr/>
            <p:nvPr/>
          </p:nvGrpSpPr>
          <p:grpSpPr>
            <a:xfrm>
              <a:off x="2593474" y="2843019"/>
              <a:ext cx="781025" cy="781025"/>
              <a:chOff x="2286527" y="2806451"/>
              <a:chExt cx="781025" cy="781025"/>
            </a:xfrm>
          </p:grpSpPr>
          <p:pic>
            <p:nvPicPr>
              <p:cNvPr id="94" name="Google Shape;94;p4"/>
              <p:cNvPicPr preferRelativeResize="0"/>
              <p:nvPr/>
            </p:nvPicPr>
            <p:blipFill>
              <a:blip r:embed="rId6">
                <a:alphaModFix/>
              </a:blip>
              <a:stretch>
                <a:fillRect/>
              </a:stretch>
            </p:blipFill>
            <p:spPr>
              <a:xfrm>
                <a:off x="2286527" y="2806451"/>
                <a:ext cx="781025" cy="781025"/>
              </a:xfrm>
              <a:prstGeom prst="rect">
                <a:avLst/>
              </a:prstGeom>
              <a:noFill/>
              <a:ln>
                <a:noFill/>
              </a:ln>
            </p:spPr>
          </p:pic>
          <p:pic>
            <p:nvPicPr>
              <p:cNvPr id="95" name="Google Shape;95;p4"/>
              <p:cNvPicPr preferRelativeResize="0"/>
              <p:nvPr/>
            </p:nvPicPr>
            <p:blipFill>
              <a:blip r:embed="rId7">
                <a:alphaModFix/>
              </a:blip>
              <a:stretch>
                <a:fillRect/>
              </a:stretch>
            </p:blipFill>
            <p:spPr>
              <a:xfrm>
                <a:off x="2464888" y="2954400"/>
                <a:ext cx="424300" cy="424300"/>
              </a:xfrm>
              <a:prstGeom prst="rect">
                <a:avLst/>
              </a:prstGeom>
              <a:noFill/>
              <a:ln>
                <a:noFill/>
              </a:ln>
            </p:spPr>
          </p:pic>
        </p:grpSp>
        <p:sp>
          <p:nvSpPr>
            <p:cNvPr id="116" name="Google Shape;116;p4"/>
            <p:cNvSpPr txBox="1"/>
            <p:nvPr/>
          </p:nvSpPr>
          <p:spPr>
            <a:xfrm>
              <a:off x="2331035" y="3679825"/>
              <a:ext cx="1305900" cy="35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rgbClr val="361CB5"/>
                  </a:solidFill>
                  <a:latin typeface="Roboto"/>
                  <a:ea typeface="Roboto"/>
                  <a:cs typeface="Roboto"/>
                  <a:sym typeface="Roboto"/>
                </a:rPr>
                <a:t>SECURITY</a:t>
              </a:r>
              <a:endParaRPr b="1" dirty="0">
                <a:solidFill>
                  <a:srgbClr val="361CB5"/>
                </a:solidFill>
                <a:latin typeface="Roboto"/>
                <a:ea typeface="Roboto"/>
                <a:cs typeface="Roboto"/>
                <a:sym typeface="Roboto"/>
              </a:endParaRPr>
            </a:p>
          </p:txBody>
        </p:sp>
      </p:grpSp>
      <p:grpSp>
        <p:nvGrpSpPr>
          <p:cNvPr id="4" name="Group 3">
            <a:extLst>
              <a:ext uri="{FF2B5EF4-FFF2-40B4-BE49-F238E27FC236}">
                <a16:creationId xmlns:a16="http://schemas.microsoft.com/office/drawing/2014/main" id="{447F5DEB-C0DC-4BEC-8EBA-A026B90C7490}"/>
              </a:ext>
            </a:extLst>
          </p:cNvPr>
          <p:cNvGrpSpPr/>
          <p:nvPr/>
        </p:nvGrpSpPr>
        <p:grpSpPr>
          <a:xfrm>
            <a:off x="3696126" y="2783325"/>
            <a:ext cx="2139300" cy="1248100"/>
            <a:chOff x="3696126" y="2783325"/>
            <a:chExt cx="2139300" cy="1248100"/>
          </a:xfrm>
        </p:grpSpPr>
        <p:grpSp>
          <p:nvGrpSpPr>
            <p:cNvPr id="96" name="Google Shape;96;p4"/>
            <p:cNvGrpSpPr/>
            <p:nvPr/>
          </p:nvGrpSpPr>
          <p:grpSpPr>
            <a:xfrm>
              <a:off x="4255564" y="2783325"/>
              <a:ext cx="1122887" cy="882635"/>
              <a:chOff x="3394488" y="2819187"/>
              <a:chExt cx="1122887" cy="882635"/>
            </a:xfrm>
          </p:grpSpPr>
          <p:pic>
            <p:nvPicPr>
              <p:cNvPr id="97" name="Google Shape;97;p4"/>
              <p:cNvPicPr preferRelativeResize="0"/>
              <p:nvPr/>
            </p:nvPicPr>
            <p:blipFill>
              <a:blip r:embed="rId8">
                <a:alphaModFix/>
              </a:blip>
              <a:stretch>
                <a:fillRect/>
              </a:stretch>
            </p:blipFill>
            <p:spPr>
              <a:xfrm>
                <a:off x="3394488" y="2819187"/>
                <a:ext cx="781025" cy="781084"/>
              </a:xfrm>
              <a:prstGeom prst="rect">
                <a:avLst/>
              </a:prstGeom>
              <a:noFill/>
              <a:ln>
                <a:noFill/>
              </a:ln>
            </p:spPr>
          </p:pic>
          <p:sp>
            <p:nvSpPr>
              <p:cNvPr id="98" name="Google Shape;98;p4"/>
              <p:cNvSpPr/>
              <p:nvPr/>
            </p:nvSpPr>
            <p:spPr>
              <a:xfrm>
                <a:off x="3791925" y="3262023"/>
                <a:ext cx="456900" cy="439800"/>
              </a:xfrm>
              <a:prstGeom prst="ellipse">
                <a:avLst/>
              </a:prstGeom>
              <a:solidFill>
                <a:srgbClr val="FFFFFF"/>
              </a:solidFill>
              <a:ln w="38100" cap="flat" cmpd="sng">
                <a:solidFill>
                  <a:srgbClr val="361CB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txBox="1"/>
              <p:nvPr/>
            </p:nvSpPr>
            <p:spPr>
              <a:xfrm>
                <a:off x="3736475" y="3293325"/>
                <a:ext cx="780900" cy="30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361CB5"/>
                    </a:solidFill>
                    <a:latin typeface="Roboto"/>
                    <a:ea typeface="Roboto"/>
                    <a:cs typeface="Roboto"/>
                    <a:sym typeface="Roboto"/>
                  </a:rPr>
                  <a:t>ORM</a:t>
                </a:r>
                <a:endParaRPr b="1">
                  <a:solidFill>
                    <a:srgbClr val="361CB5"/>
                  </a:solidFill>
                  <a:latin typeface="Roboto"/>
                  <a:ea typeface="Roboto"/>
                  <a:cs typeface="Roboto"/>
                  <a:sym typeface="Roboto"/>
                </a:endParaRPr>
              </a:p>
            </p:txBody>
          </p:sp>
        </p:grpSp>
        <p:sp>
          <p:nvSpPr>
            <p:cNvPr id="117" name="Google Shape;117;p4"/>
            <p:cNvSpPr txBox="1"/>
            <p:nvPr/>
          </p:nvSpPr>
          <p:spPr>
            <a:xfrm>
              <a:off x="3696126" y="3679825"/>
              <a:ext cx="2139300" cy="35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rgbClr val="361CB5"/>
                  </a:solidFill>
                  <a:latin typeface="Roboto"/>
                  <a:ea typeface="Roboto"/>
                  <a:cs typeface="Roboto"/>
                  <a:sym typeface="Roboto"/>
                </a:rPr>
                <a:t>OBJECT-RELATIONAL MAPPING</a:t>
              </a:r>
              <a:endParaRPr b="1" dirty="0">
                <a:solidFill>
                  <a:srgbClr val="361CB5"/>
                </a:solidFill>
                <a:latin typeface="Roboto"/>
                <a:ea typeface="Roboto"/>
                <a:cs typeface="Roboto"/>
                <a:sym typeface="Roboto"/>
              </a:endParaRPr>
            </a:p>
          </p:txBody>
        </p:sp>
      </p:grpSp>
      <p:grpSp>
        <p:nvGrpSpPr>
          <p:cNvPr id="5" name="Group 4">
            <a:extLst>
              <a:ext uri="{FF2B5EF4-FFF2-40B4-BE49-F238E27FC236}">
                <a16:creationId xmlns:a16="http://schemas.microsoft.com/office/drawing/2014/main" id="{F2A5DE0B-2F0B-4582-939B-560A30F329FE}"/>
              </a:ext>
            </a:extLst>
          </p:cNvPr>
          <p:cNvGrpSpPr/>
          <p:nvPr/>
        </p:nvGrpSpPr>
        <p:grpSpPr>
          <a:xfrm>
            <a:off x="5940426" y="2843025"/>
            <a:ext cx="1305900" cy="1188350"/>
            <a:chOff x="5940426" y="2843025"/>
            <a:chExt cx="1305900" cy="1188350"/>
          </a:xfrm>
        </p:grpSpPr>
        <p:grpSp>
          <p:nvGrpSpPr>
            <p:cNvPr id="101" name="Google Shape;101;p4"/>
            <p:cNvGrpSpPr/>
            <p:nvPr/>
          </p:nvGrpSpPr>
          <p:grpSpPr>
            <a:xfrm>
              <a:off x="6177831" y="2843025"/>
              <a:ext cx="831082" cy="780900"/>
              <a:chOff x="5069143" y="2866175"/>
              <a:chExt cx="831082" cy="780900"/>
            </a:xfrm>
          </p:grpSpPr>
          <p:grpSp>
            <p:nvGrpSpPr>
              <p:cNvPr id="102" name="Google Shape;102;p4"/>
              <p:cNvGrpSpPr/>
              <p:nvPr/>
            </p:nvGrpSpPr>
            <p:grpSpPr>
              <a:xfrm>
                <a:off x="5069143" y="2866175"/>
                <a:ext cx="828696" cy="780900"/>
                <a:chOff x="5069143" y="2866175"/>
                <a:chExt cx="828696" cy="780900"/>
              </a:xfrm>
            </p:grpSpPr>
            <p:sp>
              <p:nvSpPr>
                <p:cNvPr id="103" name="Google Shape;103;p4"/>
                <p:cNvSpPr/>
                <p:nvPr/>
              </p:nvSpPr>
              <p:spPr>
                <a:xfrm>
                  <a:off x="5082313" y="2866175"/>
                  <a:ext cx="815100" cy="780900"/>
                </a:xfrm>
                <a:prstGeom prst="roundRect">
                  <a:avLst>
                    <a:gd name="adj" fmla="val 16667"/>
                  </a:avLst>
                </a:prstGeom>
                <a:noFill/>
                <a:ln w="38100" cap="flat" cmpd="sng">
                  <a:solidFill>
                    <a:srgbClr val="361CB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5214517" y="2867803"/>
                  <a:ext cx="632400" cy="165300"/>
                </a:xfrm>
                <a:prstGeom prst="roundRect">
                  <a:avLst>
                    <a:gd name="adj" fmla="val 16667"/>
                  </a:avLst>
                </a:prstGeom>
                <a:solidFill>
                  <a:srgbClr val="361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5099900" y="2876475"/>
                  <a:ext cx="218100" cy="165300"/>
                </a:xfrm>
                <a:prstGeom prst="roundRect">
                  <a:avLst>
                    <a:gd name="adj" fmla="val 50000"/>
                  </a:avLst>
                </a:prstGeom>
                <a:solidFill>
                  <a:srgbClr val="361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5778439" y="2882642"/>
                  <a:ext cx="119400" cy="165300"/>
                </a:xfrm>
                <a:prstGeom prst="roundRect">
                  <a:avLst>
                    <a:gd name="adj" fmla="val 50000"/>
                  </a:avLst>
                </a:prstGeom>
                <a:solidFill>
                  <a:srgbClr val="361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5069143" y="2957825"/>
                  <a:ext cx="88500" cy="66900"/>
                </a:xfrm>
                <a:prstGeom prst="roundRect">
                  <a:avLst>
                    <a:gd name="adj" fmla="val 50000"/>
                  </a:avLst>
                </a:prstGeom>
                <a:solidFill>
                  <a:srgbClr val="361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8" name="Google Shape;108;p4"/>
              <p:cNvCxnSpPr/>
              <p:nvPr/>
            </p:nvCxnSpPr>
            <p:spPr>
              <a:xfrm>
                <a:off x="5091425" y="3043425"/>
                <a:ext cx="808800" cy="1200"/>
              </a:xfrm>
              <a:prstGeom prst="straightConnector1">
                <a:avLst/>
              </a:prstGeom>
              <a:noFill/>
              <a:ln w="38100" cap="flat" cmpd="sng">
                <a:solidFill>
                  <a:srgbClr val="361CB5"/>
                </a:solidFill>
                <a:prstDash val="solid"/>
                <a:round/>
                <a:headEnd type="none" w="med" len="med"/>
                <a:tailEnd type="none" w="med" len="med"/>
              </a:ln>
            </p:spPr>
          </p:cxnSp>
          <p:sp>
            <p:nvSpPr>
              <p:cNvPr id="109" name="Google Shape;109;p4"/>
              <p:cNvSpPr/>
              <p:nvPr/>
            </p:nvSpPr>
            <p:spPr>
              <a:xfrm>
                <a:off x="5691360" y="2945200"/>
                <a:ext cx="42300" cy="42300"/>
              </a:xfrm>
              <a:prstGeom prst="ellipse">
                <a:avLst/>
              </a:prstGeom>
              <a:solidFill>
                <a:srgbClr val="FFFFFF"/>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5175725" y="3106113"/>
                <a:ext cx="640200" cy="208500"/>
              </a:xfrm>
              <a:prstGeom prst="roundRect">
                <a:avLst>
                  <a:gd name="adj" fmla="val 16667"/>
                </a:avLst>
              </a:prstGeom>
              <a:noFill/>
              <a:ln w="28575" cap="flat" cmpd="sng">
                <a:solidFill>
                  <a:srgbClr val="361CB5"/>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txBox="1"/>
              <p:nvPr/>
            </p:nvSpPr>
            <p:spPr>
              <a:xfrm>
                <a:off x="5364225" y="3013125"/>
                <a:ext cx="333000" cy="28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361CB5"/>
                    </a:solidFill>
                  </a:rPr>
                  <a:t>+</a:t>
                </a:r>
                <a:endParaRPr b="1">
                  <a:solidFill>
                    <a:srgbClr val="361CB5"/>
                  </a:solidFill>
                </a:endParaRPr>
              </a:p>
            </p:txBody>
          </p:sp>
          <p:sp>
            <p:nvSpPr>
              <p:cNvPr id="112" name="Google Shape;112;p4"/>
              <p:cNvSpPr/>
              <p:nvPr/>
            </p:nvSpPr>
            <p:spPr>
              <a:xfrm>
                <a:off x="5785745" y="2945200"/>
                <a:ext cx="42300" cy="42300"/>
              </a:xfrm>
              <a:prstGeom prst="ellipse">
                <a:avLst/>
              </a:prstGeom>
              <a:solidFill>
                <a:srgbClr val="FFFFFF"/>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5596975" y="2945200"/>
                <a:ext cx="42300" cy="42300"/>
              </a:xfrm>
              <a:prstGeom prst="ellipse">
                <a:avLst/>
              </a:prstGeom>
              <a:solidFill>
                <a:srgbClr val="FFFFFF"/>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5175725" y="3372775"/>
                <a:ext cx="640200" cy="187500"/>
              </a:xfrm>
              <a:prstGeom prst="roundRect">
                <a:avLst>
                  <a:gd name="adj" fmla="val 16667"/>
                </a:avLst>
              </a:prstGeom>
              <a:solidFill>
                <a:srgbClr val="361CB5"/>
              </a:solidFill>
              <a:ln w="28575" cap="flat" cmpd="sng">
                <a:solidFill>
                  <a:srgbClr val="361CB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 name="Google Shape;118;p4"/>
            <p:cNvSpPr txBox="1"/>
            <p:nvPr/>
          </p:nvSpPr>
          <p:spPr>
            <a:xfrm>
              <a:off x="5940426" y="3679775"/>
              <a:ext cx="1305900" cy="35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rgbClr val="361CB5"/>
                  </a:solidFill>
                  <a:latin typeface="Roboto"/>
                  <a:ea typeface="Roboto"/>
                  <a:cs typeface="Roboto"/>
                  <a:sym typeface="Roboto"/>
                </a:rPr>
                <a:t>TEMPLATES</a:t>
              </a:r>
              <a:endParaRPr b="1" dirty="0">
                <a:solidFill>
                  <a:srgbClr val="361CB5"/>
                </a:solidFill>
                <a:latin typeface="Roboto"/>
                <a:ea typeface="Roboto"/>
                <a:cs typeface="Roboto"/>
                <a:sym typeface="Roboto"/>
              </a:endParaRPr>
            </a:p>
          </p:txBody>
        </p:sp>
      </p:grpSp>
      <p:grpSp>
        <p:nvGrpSpPr>
          <p:cNvPr id="6" name="Group 5">
            <a:extLst>
              <a:ext uri="{FF2B5EF4-FFF2-40B4-BE49-F238E27FC236}">
                <a16:creationId xmlns:a16="http://schemas.microsoft.com/office/drawing/2014/main" id="{C7DC5907-83A3-4E02-AC02-A8BE43FA6F5F}"/>
              </a:ext>
            </a:extLst>
          </p:cNvPr>
          <p:cNvGrpSpPr/>
          <p:nvPr/>
        </p:nvGrpSpPr>
        <p:grpSpPr>
          <a:xfrm>
            <a:off x="7456860" y="2812238"/>
            <a:ext cx="1305900" cy="1201437"/>
            <a:chOff x="7456860" y="2812238"/>
            <a:chExt cx="1305900" cy="1201437"/>
          </a:xfrm>
        </p:grpSpPr>
        <p:pic>
          <p:nvPicPr>
            <p:cNvPr id="100" name="Google Shape;100;p4"/>
            <p:cNvPicPr preferRelativeResize="0"/>
            <p:nvPr/>
          </p:nvPicPr>
          <p:blipFill>
            <a:blip r:embed="rId9">
              <a:alphaModFix/>
            </a:blip>
            <a:stretch>
              <a:fillRect/>
            </a:stretch>
          </p:blipFill>
          <p:spPr>
            <a:xfrm>
              <a:off x="7752813" y="2812238"/>
              <a:ext cx="842500" cy="842500"/>
            </a:xfrm>
            <a:prstGeom prst="rect">
              <a:avLst/>
            </a:prstGeom>
            <a:noFill/>
            <a:ln>
              <a:noFill/>
            </a:ln>
          </p:spPr>
        </p:pic>
        <p:sp>
          <p:nvSpPr>
            <p:cNvPr id="119" name="Google Shape;119;p4"/>
            <p:cNvSpPr txBox="1"/>
            <p:nvPr/>
          </p:nvSpPr>
          <p:spPr>
            <a:xfrm>
              <a:off x="7456860" y="3662075"/>
              <a:ext cx="1305900" cy="35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rgbClr val="361CB5"/>
                  </a:solidFill>
                  <a:latin typeface="Roboto"/>
                  <a:ea typeface="Roboto"/>
                  <a:cs typeface="Roboto"/>
                  <a:sym typeface="Roboto"/>
                </a:rPr>
                <a:t>FORMS</a:t>
              </a:r>
              <a:endParaRPr b="1" dirty="0">
                <a:solidFill>
                  <a:srgbClr val="361CB5"/>
                </a:solidFill>
                <a:latin typeface="Roboto"/>
                <a:ea typeface="Roboto"/>
                <a:cs typeface="Roboto"/>
                <a:sym typeface="Roboto"/>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7">
                                            <p:txEl>
                                              <p:pRg st="0" end="0"/>
                                            </p:txEl>
                                          </p:spTgt>
                                        </p:tgtEl>
                                        <p:attrNameLst>
                                          <p:attrName>style.visibility</p:attrName>
                                        </p:attrNameLst>
                                      </p:cBhvr>
                                      <p:to>
                                        <p:strVal val="visible"/>
                                      </p:to>
                                    </p:set>
                                    <p:anim calcmode="lin" valueType="num">
                                      <p:cBhvr additive="base">
                                        <p:cTn id="7"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7">
                                            <p:txEl>
                                              <p:pRg st="1" end="1"/>
                                            </p:txEl>
                                          </p:spTgt>
                                        </p:tgtEl>
                                        <p:attrNameLst>
                                          <p:attrName>style.visibility</p:attrName>
                                        </p:attrNameLst>
                                      </p:cBhvr>
                                      <p:to>
                                        <p:strVal val="visible"/>
                                      </p:to>
                                    </p:set>
                                    <p:anim calcmode="lin" valueType="num">
                                      <p:cBhvr additive="base">
                                        <p:cTn id="11" dur="500" fill="hold"/>
                                        <p:tgtEl>
                                          <p:spTgt spid="8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7">
                                            <p:txEl>
                                              <p:pRg st="1" end="1"/>
                                            </p:txEl>
                                          </p:spTgt>
                                        </p:tgtEl>
                                        <p:attrNameLst>
                                          <p:attrName>ppt_y</p:attrName>
                                        </p:attrNameLst>
                                      </p:cBhvr>
                                      <p:tavLst>
                                        <p:tav tm="0">
                                          <p:val>
                                            <p:strVal val="1+#ppt_h/2"/>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89"/>
                                        </p:tgtEl>
                                        <p:attrNameLst>
                                          <p:attrName>style.visibility</p:attrName>
                                        </p:attrNameLst>
                                      </p:cBhvr>
                                      <p:to>
                                        <p:strVal val="visible"/>
                                      </p:to>
                                    </p:set>
                                    <p:animEffect transition="in" filter="fade">
                                      <p:cBhvr>
                                        <p:cTn id="15" dur="500"/>
                                        <p:tgtEl>
                                          <p:spTgt spid="89"/>
                                        </p:tgtEl>
                                      </p:cBhvr>
                                    </p:animEffect>
                                  </p:childTnLst>
                                </p:cTn>
                              </p:par>
                              <p:par>
                                <p:cTn id="16" presetID="10" presetClass="entr" presetSubtype="0" fill="hold" nodeType="withEffect">
                                  <p:stCondLst>
                                    <p:cond delay="0"/>
                                  </p:stCondLst>
                                  <p:childTnLst>
                                    <p:set>
                                      <p:cBhvr>
                                        <p:cTn id="17" dur="1" fill="hold">
                                          <p:stCondLst>
                                            <p:cond delay="0"/>
                                          </p:stCondLst>
                                        </p:cTn>
                                        <p:tgtEl>
                                          <p:spTgt spid="88"/>
                                        </p:tgtEl>
                                        <p:attrNameLst>
                                          <p:attrName>style.visibility</p:attrName>
                                        </p:attrNameLst>
                                      </p:cBhvr>
                                      <p:to>
                                        <p:strVal val="visible"/>
                                      </p:to>
                                    </p:set>
                                    <p:animEffect transition="in" filter="fade">
                                      <p:cBhvr>
                                        <p:cTn id="18" dur="500"/>
                                        <p:tgtEl>
                                          <p:spTgt spid="88"/>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ppt_x"/>
                                          </p:val>
                                        </p:tav>
                                        <p:tav tm="100000">
                                          <p:val>
                                            <p:strVal val="#ppt_x"/>
                                          </p:val>
                                        </p:tav>
                                      </p:tavLst>
                                    </p:anim>
                                    <p:anim calcmode="lin" valueType="num">
                                      <p:cBhvr additive="base">
                                        <p:cTn id="3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ppt_x"/>
                                          </p:val>
                                        </p:tav>
                                        <p:tav tm="100000">
                                          <p:val>
                                            <p:strVal val="#ppt_x"/>
                                          </p:val>
                                        </p:tav>
                                      </p:tavLst>
                                    </p:anim>
                                    <p:anim calcmode="lin" valueType="num">
                                      <p:cBhvr additive="base">
                                        <p:cTn id="4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additive="base">
                                        <p:cTn id="47" dur="500" fill="hold"/>
                                        <p:tgtEl>
                                          <p:spTgt spid="6"/>
                                        </p:tgtEl>
                                        <p:attrNameLst>
                                          <p:attrName>ppt_x</p:attrName>
                                        </p:attrNameLst>
                                      </p:cBhvr>
                                      <p:tavLst>
                                        <p:tav tm="0">
                                          <p:val>
                                            <p:strVal val="#ppt_x"/>
                                          </p:val>
                                        </p:tav>
                                        <p:tav tm="100000">
                                          <p:val>
                                            <p:strVal val="#ppt_x"/>
                                          </p:val>
                                        </p:tav>
                                      </p:tavLst>
                                    </p:anim>
                                    <p:anim calcmode="lin" valueType="num">
                                      <p:cBhvr additive="base">
                                        <p:cTn id="4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grpSp>
        <p:nvGrpSpPr>
          <p:cNvPr id="124" name="Google Shape;124;g818ba458d6_0_99"/>
          <p:cNvGrpSpPr/>
          <p:nvPr/>
        </p:nvGrpSpPr>
        <p:grpSpPr>
          <a:xfrm>
            <a:off x="754988" y="1207475"/>
            <a:ext cx="7634025" cy="2059500"/>
            <a:chOff x="647225" y="2740425"/>
            <a:chExt cx="7634025" cy="2059500"/>
          </a:xfrm>
        </p:grpSpPr>
        <p:sp>
          <p:nvSpPr>
            <p:cNvPr id="125" name="Google Shape;125;g818ba458d6_0_99"/>
            <p:cNvSpPr/>
            <p:nvPr/>
          </p:nvSpPr>
          <p:spPr>
            <a:xfrm>
              <a:off x="1904200" y="3386475"/>
              <a:ext cx="1795500" cy="911400"/>
            </a:xfrm>
            <a:prstGeom prst="roundRect">
              <a:avLst>
                <a:gd name="adj" fmla="val 16667"/>
              </a:avLst>
            </a:prstGeom>
            <a:gradFill>
              <a:gsLst>
                <a:gs pos="0">
                  <a:srgbClr val="FF8797"/>
                </a:gs>
                <a:gs pos="100000">
                  <a:srgbClr val="F9DB94"/>
                </a:gs>
              </a:gsLst>
              <a:lin ang="16198662" scaled="0"/>
            </a:grad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US" sz="1200" b="1">
                  <a:solidFill>
                    <a:srgbClr val="361CB5"/>
                  </a:solidFill>
                  <a:latin typeface="Roboto"/>
                  <a:ea typeface="Roboto"/>
                  <a:cs typeface="Roboto"/>
                  <a:sym typeface="Roboto"/>
                </a:rPr>
                <a:t>URL S.PY</a:t>
              </a:r>
              <a:endParaRPr sz="1200" b="1">
                <a:solidFill>
                  <a:srgbClr val="361CB5"/>
                </a:solidFill>
                <a:latin typeface="Roboto"/>
                <a:ea typeface="Roboto"/>
                <a:cs typeface="Roboto"/>
                <a:sym typeface="Roboto"/>
              </a:endParaRPr>
            </a:p>
            <a:p>
              <a:pPr marL="0" lvl="0" indent="0" algn="ctr" rtl="0">
                <a:spcBef>
                  <a:spcPts val="0"/>
                </a:spcBef>
                <a:spcAft>
                  <a:spcPts val="0"/>
                </a:spcAft>
                <a:buNone/>
              </a:pPr>
              <a:r>
                <a:rPr lang="en-US" sz="1200">
                  <a:solidFill>
                    <a:srgbClr val="595959"/>
                  </a:solidFill>
                  <a:latin typeface="Roboto"/>
                  <a:ea typeface="Roboto"/>
                  <a:cs typeface="Roboto"/>
                  <a:sym typeface="Roboto"/>
                </a:rPr>
                <a:t>Matches URL with corresponding view                                                             </a:t>
              </a:r>
              <a:endParaRPr sz="1200">
                <a:solidFill>
                  <a:srgbClr val="595959"/>
                </a:solidFill>
                <a:latin typeface="Roboto"/>
                <a:ea typeface="Roboto"/>
                <a:cs typeface="Roboto"/>
                <a:sym typeface="Roboto"/>
              </a:endParaRPr>
            </a:p>
          </p:txBody>
        </p:sp>
        <p:sp>
          <p:nvSpPr>
            <p:cNvPr id="126" name="Google Shape;126;g818ba458d6_0_99"/>
            <p:cNvSpPr/>
            <p:nvPr/>
          </p:nvSpPr>
          <p:spPr>
            <a:xfrm>
              <a:off x="3969350" y="3386475"/>
              <a:ext cx="1962900" cy="911400"/>
            </a:xfrm>
            <a:prstGeom prst="roundRect">
              <a:avLst>
                <a:gd name="adj" fmla="val 16667"/>
              </a:avLst>
            </a:prstGeom>
            <a:gradFill>
              <a:gsLst>
                <a:gs pos="0">
                  <a:srgbClr val="FF8797"/>
                </a:gs>
                <a:gs pos="100000">
                  <a:srgbClr val="F9DB94"/>
                </a:gs>
              </a:gsLst>
              <a:lin ang="16198662" scaled="0"/>
            </a:grad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US" sz="1200" b="1">
                  <a:solidFill>
                    <a:srgbClr val="361CB5"/>
                  </a:solidFill>
                  <a:latin typeface="Roboto"/>
                  <a:ea typeface="Roboto"/>
                  <a:cs typeface="Roboto"/>
                  <a:sym typeface="Roboto"/>
                </a:rPr>
                <a:t>VIEWS.PY</a:t>
              </a:r>
              <a:endParaRPr sz="1200" b="1">
                <a:solidFill>
                  <a:srgbClr val="361CB5"/>
                </a:solidFill>
                <a:latin typeface="Roboto"/>
                <a:ea typeface="Roboto"/>
                <a:cs typeface="Roboto"/>
                <a:sym typeface="Roboto"/>
              </a:endParaRPr>
            </a:p>
            <a:p>
              <a:pPr marL="0" lvl="0" indent="0" algn="ctr" rtl="0">
                <a:spcBef>
                  <a:spcPts val="0"/>
                </a:spcBef>
                <a:spcAft>
                  <a:spcPts val="0"/>
                </a:spcAft>
                <a:buNone/>
              </a:pPr>
              <a:r>
                <a:rPr lang="en-US" sz="1200">
                  <a:solidFill>
                    <a:srgbClr val="595959"/>
                  </a:solidFill>
                  <a:latin typeface="Roboto"/>
                  <a:ea typeface="Roboto"/>
                  <a:cs typeface="Roboto"/>
                  <a:sym typeface="Roboto"/>
                </a:rPr>
                <a:t>Looks for appropriate models and templates</a:t>
              </a:r>
              <a:endParaRPr sz="1200">
                <a:solidFill>
                  <a:srgbClr val="595959"/>
                </a:solidFill>
                <a:latin typeface="Roboto"/>
                <a:ea typeface="Roboto"/>
                <a:cs typeface="Roboto"/>
                <a:sym typeface="Roboto"/>
              </a:endParaRPr>
            </a:p>
          </p:txBody>
        </p:sp>
        <p:sp>
          <p:nvSpPr>
            <p:cNvPr id="127" name="Google Shape;127;g818ba458d6_0_99"/>
            <p:cNvSpPr/>
            <p:nvPr/>
          </p:nvSpPr>
          <p:spPr>
            <a:xfrm>
              <a:off x="6318350" y="2740425"/>
              <a:ext cx="1962900" cy="911400"/>
            </a:xfrm>
            <a:prstGeom prst="roundRect">
              <a:avLst>
                <a:gd name="adj" fmla="val 16667"/>
              </a:avLst>
            </a:prstGeom>
            <a:gradFill>
              <a:gsLst>
                <a:gs pos="0">
                  <a:srgbClr val="FF8797"/>
                </a:gs>
                <a:gs pos="100000">
                  <a:srgbClr val="F9DB94"/>
                </a:gs>
              </a:gsLst>
              <a:lin ang="16198662" scaled="0"/>
            </a:grad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US" sz="1200" b="1">
                  <a:solidFill>
                    <a:srgbClr val="361CB5"/>
                  </a:solidFill>
                  <a:latin typeface="Roboto"/>
                  <a:ea typeface="Roboto"/>
                  <a:cs typeface="Roboto"/>
                  <a:sym typeface="Roboto"/>
                </a:rPr>
                <a:t>TEMPLATES</a:t>
              </a:r>
              <a:endParaRPr sz="1200" b="1">
                <a:solidFill>
                  <a:srgbClr val="361CB5"/>
                </a:solidFill>
                <a:latin typeface="Roboto"/>
                <a:ea typeface="Roboto"/>
                <a:cs typeface="Roboto"/>
                <a:sym typeface="Roboto"/>
              </a:endParaRPr>
            </a:p>
            <a:p>
              <a:pPr marL="0" lvl="0" indent="0" algn="ctr" rtl="0">
                <a:spcBef>
                  <a:spcPts val="0"/>
                </a:spcBef>
                <a:spcAft>
                  <a:spcPts val="0"/>
                </a:spcAft>
                <a:buNone/>
              </a:pPr>
              <a:r>
                <a:rPr lang="en-US" sz="1200">
                  <a:solidFill>
                    <a:srgbClr val="595959"/>
                  </a:solidFill>
                  <a:latin typeface="Roboto"/>
                  <a:ea typeface="Roboto"/>
                  <a:cs typeface="Roboto"/>
                  <a:sym typeface="Roboto"/>
                </a:rPr>
                <a:t>Interacts with the webpages to render view</a:t>
              </a:r>
              <a:endParaRPr sz="1200">
                <a:solidFill>
                  <a:srgbClr val="595959"/>
                </a:solidFill>
                <a:latin typeface="Roboto"/>
                <a:ea typeface="Roboto"/>
                <a:cs typeface="Roboto"/>
                <a:sym typeface="Roboto"/>
              </a:endParaRPr>
            </a:p>
          </p:txBody>
        </p:sp>
        <p:sp>
          <p:nvSpPr>
            <p:cNvPr id="128" name="Google Shape;128;g818ba458d6_0_99"/>
            <p:cNvSpPr/>
            <p:nvPr/>
          </p:nvSpPr>
          <p:spPr>
            <a:xfrm>
              <a:off x="6318350" y="3888525"/>
              <a:ext cx="1962900" cy="911400"/>
            </a:xfrm>
            <a:prstGeom prst="roundRect">
              <a:avLst>
                <a:gd name="adj" fmla="val 16667"/>
              </a:avLst>
            </a:prstGeom>
            <a:gradFill>
              <a:gsLst>
                <a:gs pos="0">
                  <a:srgbClr val="FF8797"/>
                </a:gs>
                <a:gs pos="100000">
                  <a:srgbClr val="F9DB94"/>
                </a:gs>
              </a:gsLst>
              <a:lin ang="16198662" scaled="0"/>
            </a:grad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US" sz="1200" b="1">
                  <a:solidFill>
                    <a:srgbClr val="361CB5"/>
                  </a:solidFill>
                  <a:latin typeface="Roboto"/>
                  <a:ea typeface="Roboto"/>
                  <a:cs typeface="Roboto"/>
                  <a:sym typeface="Roboto"/>
                </a:rPr>
                <a:t>MODELS</a:t>
              </a:r>
              <a:endParaRPr sz="1200" b="1">
                <a:solidFill>
                  <a:srgbClr val="361CB5"/>
                </a:solidFill>
                <a:latin typeface="Roboto"/>
                <a:ea typeface="Roboto"/>
                <a:cs typeface="Roboto"/>
                <a:sym typeface="Roboto"/>
              </a:endParaRPr>
            </a:p>
            <a:p>
              <a:pPr marL="0" lvl="0" indent="0" algn="ctr" rtl="0">
                <a:spcBef>
                  <a:spcPts val="0"/>
                </a:spcBef>
                <a:spcAft>
                  <a:spcPts val="0"/>
                </a:spcAft>
                <a:buNone/>
              </a:pPr>
              <a:r>
                <a:rPr lang="en-US" sz="1200">
                  <a:solidFill>
                    <a:srgbClr val="595959"/>
                  </a:solidFill>
                  <a:latin typeface="Roboto"/>
                  <a:ea typeface="Roboto"/>
                  <a:cs typeface="Roboto"/>
                  <a:sym typeface="Roboto"/>
                </a:rPr>
                <a:t>Interacts with the model to send data back</a:t>
              </a:r>
              <a:endParaRPr sz="1200">
                <a:solidFill>
                  <a:srgbClr val="595959"/>
                </a:solidFill>
                <a:latin typeface="Roboto"/>
                <a:ea typeface="Roboto"/>
                <a:cs typeface="Roboto"/>
                <a:sym typeface="Roboto"/>
              </a:endParaRPr>
            </a:p>
          </p:txBody>
        </p:sp>
        <p:grpSp>
          <p:nvGrpSpPr>
            <p:cNvPr id="129" name="Google Shape;129;g818ba458d6_0_99"/>
            <p:cNvGrpSpPr/>
            <p:nvPr/>
          </p:nvGrpSpPr>
          <p:grpSpPr>
            <a:xfrm>
              <a:off x="647225" y="3257838"/>
              <a:ext cx="987320" cy="1168670"/>
              <a:chOff x="287675" y="3207913"/>
              <a:chExt cx="987320" cy="1168670"/>
            </a:xfrm>
          </p:grpSpPr>
          <p:grpSp>
            <p:nvGrpSpPr>
              <p:cNvPr id="130" name="Google Shape;130;g818ba458d6_0_99"/>
              <p:cNvGrpSpPr/>
              <p:nvPr/>
            </p:nvGrpSpPr>
            <p:grpSpPr>
              <a:xfrm>
                <a:off x="363850" y="3510738"/>
                <a:ext cx="911145" cy="865845"/>
                <a:chOff x="380000" y="3458600"/>
                <a:chExt cx="911145" cy="865845"/>
              </a:xfrm>
            </p:grpSpPr>
            <p:pic>
              <p:nvPicPr>
                <p:cNvPr id="131" name="Google Shape;131;g818ba458d6_0_99"/>
                <p:cNvPicPr preferRelativeResize="0"/>
                <p:nvPr/>
              </p:nvPicPr>
              <p:blipFill>
                <a:blip r:embed="rId3">
                  <a:alphaModFix/>
                </a:blip>
                <a:stretch>
                  <a:fillRect/>
                </a:stretch>
              </p:blipFill>
              <p:spPr>
                <a:xfrm>
                  <a:off x="380000" y="3458600"/>
                  <a:ext cx="651400" cy="651400"/>
                </a:xfrm>
                <a:prstGeom prst="rect">
                  <a:avLst/>
                </a:prstGeom>
                <a:noFill/>
                <a:ln>
                  <a:noFill/>
                </a:ln>
              </p:spPr>
            </p:pic>
            <p:grpSp>
              <p:nvGrpSpPr>
                <p:cNvPr id="132" name="Google Shape;132;g818ba458d6_0_99"/>
                <p:cNvGrpSpPr/>
                <p:nvPr/>
              </p:nvGrpSpPr>
              <p:grpSpPr>
                <a:xfrm>
                  <a:off x="700847" y="3734146"/>
                  <a:ext cx="590299" cy="590299"/>
                  <a:chOff x="510124" y="4198675"/>
                  <a:chExt cx="781025" cy="781025"/>
                </a:xfrm>
              </p:grpSpPr>
              <p:sp>
                <p:nvSpPr>
                  <p:cNvPr id="133" name="Google Shape;133;g818ba458d6_0_99"/>
                  <p:cNvSpPr/>
                  <p:nvPr/>
                </p:nvSpPr>
                <p:spPr>
                  <a:xfrm>
                    <a:off x="529688" y="4263538"/>
                    <a:ext cx="741900" cy="651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4" name="Google Shape;134;g818ba458d6_0_99"/>
                  <p:cNvPicPr preferRelativeResize="0"/>
                  <p:nvPr/>
                </p:nvPicPr>
                <p:blipFill>
                  <a:blip r:embed="rId4">
                    <a:alphaModFix/>
                  </a:blip>
                  <a:stretch>
                    <a:fillRect/>
                  </a:stretch>
                </p:blipFill>
                <p:spPr>
                  <a:xfrm>
                    <a:off x="510124" y="4198675"/>
                    <a:ext cx="781025" cy="781025"/>
                  </a:xfrm>
                  <a:prstGeom prst="rect">
                    <a:avLst/>
                  </a:prstGeom>
                  <a:noFill/>
                  <a:ln>
                    <a:noFill/>
                  </a:ln>
                </p:spPr>
              </p:pic>
            </p:grpSp>
          </p:grpSp>
          <p:sp>
            <p:nvSpPr>
              <p:cNvPr id="135" name="Google Shape;135;g818ba458d6_0_99"/>
              <p:cNvSpPr txBox="1"/>
              <p:nvPr/>
            </p:nvSpPr>
            <p:spPr>
              <a:xfrm>
                <a:off x="287675" y="3207913"/>
                <a:ext cx="911100" cy="33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1">
                    <a:solidFill>
                      <a:srgbClr val="361CB5"/>
                    </a:solidFill>
                    <a:latin typeface="Roboto"/>
                    <a:ea typeface="Roboto"/>
                    <a:cs typeface="Roboto"/>
                    <a:sym typeface="Roboto"/>
                  </a:rPr>
                  <a:t>BROWSER</a:t>
                </a:r>
                <a:endParaRPr sz="1200" b="1">
                  <a:solidFill>
                    <a:srgbClr val="361CB5"/>
                  </a:solidFill>
                  <a:latin typeface="Roboto"/>
                  <a:ea typeface="Roboto"/>
                  <a:cs typeface="Roboto"/>
                  <a:sym typeface="Roboto"/>
                </a:endParaRPr>
              </a:p>
            </p:txBody>
          </p:sp>
        </p:grpSp>
        <p:cxnSp>
          <p:nvCxnSpPr>
            <p:cNvPr id="136" name="Google Shape;136;g818ba458d6_0_99"/>
            <p:cNvCxnSpPr/>
            <p:nvPr/>
          </p:nvCxnSpPr>
          <p:spPr>
            <a:xfrm rot="10800000" flipH="1">
              <a:off x="3561800" y="3737775"/>
              <a:ext cx="633000" cy="300"/>
            </a:xfrm>
            <a:prstGeom prst="straightConnector1">
              <a:avLst/>
            </a:prstGeom>
            <a:noFill/>
            <a:ln w="38100" cap="flat" cmpd="sng">
              <a:solidFill>
                <a:srgbClr val="361CB5"/>
              </a:solidFill>
              <a:prstDash val="solid"/>
              <a:round/>
              <a:headEnd type="none" w="med" len="med"/>
              <a:tailEnd type="triangle" w="med" len="med"/>
            </a:ln>
          </p:spPr>
        </p:cxnSp>
        <p:cxnSp>
          <p:nvCxnSpPr>
            <p:cNvPr id="137" name="Google Shape;137;g818ba458d6_0_99"/>
            <p:cNvCxnSpPr/>
            <p:nvPr/>
          </p:nvCxnSpPr>
          <p:spPr>
            <a:xfrm rot="10800000" flipH="1">
              <a:off x="1327225" y="3737775"/>
              <a:ext cx="633000" cy="300"/>
            </a:xfrm>
            <a:prstGeom prst="straightConnector1">
              <a:avLst/>
            </a:prstGeom>
            <a:noFill/>
            <a:ln w="38100" cap="flat" cmpd="sng">
              <a:solidFill>
                <a:srgbClr val="361CB5"/>
              </a:solidFill>
              <a:prstDash val="solid"/>
              <a:round/>
              <a:headEnd type="none" w="med" len="med"/>
              <a:tailEnd type="triangle" w="med" len="med"/>
            </a:ln>
          </p:spPr>
        </p:cxnSp>
        <p:cxnSp>
          <p:nvCxnSpPr>
            <p:cNvPr id="138" name="Google Shape;138;g818ba458d6_0_99"/>
            <p:cNvCxnSpPr/>
            <p:nvPr/>
          </p:nvCxnSpPr>
          <p:spPr>
            <a:xfrm rot="10199049" flipH="1">
              <a:off x="5841632" y="3596464"/>
              <a:ext cx="633048" cy="300"/>
            </a:xfrm>
            <a:prstGeom prst="straightConnector1">
              <a:avLst/>
            </a:prstGeom>
            <a:noFill/>
            <a:ln w="38100" cap="flat" cmpd="sng">
              <a:solidFill>
                <a:srgbClr val="361CB5"/>
              </a:solidFill>
              <a:prstDash val="solid"/>
              <a:round/>
              <a:headEnd type="none" w="med" len="med"/>
              <a:tailEnd type="triangle" w="med" len="med"/>
            </a:ln>
          </p:spPr>
        </p:cxnSp>
        <p:cxnSp>
          <p:nvCxnSpPr>
            <p:cNvPr id="139" name="Google Shape;139;g818ba458d6_0_99"/>
            <p:cNvCxnSpPr/>
            <p:nvPr/>
          </p:nvCxnSpPr>
          <p:spPr>
            <a:xfrm rot="-10199333" flipH="1">
              <a:off x="5841474" y="4042679"/>
              <a:ext cx="633343" cy="300"/>
            </a:xfrm>
            <a:prstGeom prst="straightConnector1">
              <a:avLst/>
            </a:prstGeom>
            <a:noFill/>
            <a:ln w="38100" cap="flat" cmpd="sng">
              <a:solidFill>
                <a:srgbClr val="361CB5"/>
              </a:solidFill>
              <a:prstDash val="solid"/>
              <a:round/>
              <a:headEnd type="none" w="med" len="med"/>
              <a:tailEnd type="triangle" w="med" len="med"/>
            </a:ln>
          </p:spPr>
        </p:cxnSp>
      </p:grpSp>
      <p:sp>
        <p:nvSpPr>
          <p:cNvPr id="140" name="Google Shape;140;g818ba458d6_0_99"/>
          <p:cNvSpPr txBox="1">
            <a:spLocks noGrp="1"/>
          </p:cNvSpPr>
          <p:nvPr>
            <p:ph type="title"/>
          </p:nvPr>
        </p:nvSpPr>
        <p:spPr>
          <a:xfrm>
            <a:off x="699125" y="411480"/>
            <a:ext cx="8133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Process - Backend</a:t>
            </a:r>
            <a:endParaRPr/>
          </a:p>
        </p:txBody>
      </p:sp>
      <p:pic>
        <p:nvPicPr>
          <p:cNvPr id="141" name="Google Shape;141;g818ba458d6_0_99"/>
          <p:cNvPicPr preferRelativeResize="0"/>
          <p:nvPr/>
        </p:nvPicPr>
        <p:blipFill rotWithShape="1">
          <a:blip r:embed="rId5">
            <a:alphaModFix/>
          </a:blip>
          <a:srcRect t="-3346" r="21092" b="-3926"/>
          <a:stretch/>
        </p:blipFill>
        <p:spPr>
          <a:xfrm>
            <a:off x="3752100" y="3036375"/>
            <a:ext cx="2504650" cy="1507075"/>
          </a:xfrm>
          <a:prstGeom prst="rect">
            <a:avLst/>
          </a:prstGeom>
          <a:noFill/>
          <a:ln w="38100" cap="flat" cmpd="sng">
            <a:solidFill>
              <a:srgbClr val="361CB5"/>
            </a:solidFill>
            <a:prstDash val="solid"/>
            <a:round/>
            <a:headEnd type="none" w="sm" len="sm"/>
            <a:tailEnd type="none" w="sm" len="sm"/>
          </a:ln>
        </p:spPr>
      </p:pic>
      <p:pic>
        <p:nvPicPr>
          <p:cNvPr id="142" name="Google Shape;142;g818ba458d6_0_99"/>
          <p:cNvPicPr preferRelativeResize="0"/>
          <p:nvPr/>
        </p:nvPicPr>
        <p:blipFill rotWithShape="1">
          <a:blip r:embed="rId6">
            <a:alphaModFix/>
          </a:blip>
          <a:srcRect l="-2407" t="-5764" r="-1824"/>
          <a:stretch/>
        </p:blipFill>
        <p:spPr>
          <a:xfrm>
            <a:off x="350025" y="3036375"/>
            <a:ext cx="3218325" cy="1189475"/>
          </a:xfrm>
          <a:prstGeom prst="rect">
            <a:avLst/>
          </a:prstGeom>
          <a:noFill/>
          <a:ln w="38100" cap="flat" cmpd="sng">
            <a:solidFill>
              <a:srgbClr val="361CB5"/>
            </a:solidFill>
            <a:prstDash val="solid"/>
            <a:round/>
            <a:headEnd type="none" w="sm" len="sm"/>
            <a:tailEnd type="none" w="sm" len="sm"/>
          </a:ln>
        </p:spPr>
      </p:pic>
      <p:pic>
        <p:nvPicPr>
          <p:cNvPr id="143" name="Google Shape;143;g818ba458d6_0_99"/>
          <p:cNvPicPr preferRelativeResize="0"/>
          <p:nvPr/>
        </p:nvPicPr>
        <p:blipFill rotWithShape="1">
          <a:blip r:embed="rId7">
            <a:alphaModFix/>
          </a:blip>
          <a:srcRect/>
          <a:stretch/>
        </p:blipFill>
        <p:spPr>
          <a:xfrm>
            <a:off x="6440500" y="3412300"/>
            <a:ext cx="2498469" cy="1189475"/>
          </a:xfrm>
          <a:prstGeom prst="rect">
            <a:avLst/>
          </a:prstGeom>
          <a:noFill/>
          <a:ln w="38100" cap="flat" cmpd="sng">
            <a:solidFill>
              <a:srgbClr val="361CB5"/>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fade">
                                      <p:cBhvr>
                                        <p:cTn id="7" dur="500"/>
                                        <p:tgtEl>
                                          <p:spTgt spid="1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2"/>
                                        </p:tgtEl>
                                        <p:attrNameLst>
                                          <p:attrName>style.visibility</p:attrName>
                                        </p:attrNameLst>
                                      </p:cBhvr>
                                      <p:to>
                                        <p:strVal val="visible"/>
                                      </p:to>
                                    </p:set>
                                    <p:animEffect transition="in" filter="fade">
                                      <p:cBhvr>
                                        <p:cTn id="12" dur="500"/>
                                        <p:tgtEl>
                                          <p:spTgt spid="1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1"/>
                                        </p:tgtEl>
                                        <p:attrNameLst>
                                          <p:attrName>style.visibility</p:attrName>
                                        </p:attrNameLst>
                                      </p:cBhvr>
                                      <p:to>
                                        <p:strVal val="visible"/>
                                      </p:to>
                                    </p:set>
                                    <p:animEffect transition="in" filter="fade">
                                      <p:cBhvr>
                                        <p:cTn id="17" dur="500"/>
                                        <p:tgtEl>
                                          <p:spTgt spid="14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3"/>
                                        </p:tgtEl>
                                        <p:attrNameLst>
                                          <p:attrName>style.visibility</p:attrName>
                                        </p:attrNameLst>
                                      </p:cBhvr>
                                      <p:to>
                                        <p:strVal val="visible"/>
                                      </p:to>
                                    </p:set>
                                    <p:animEffect transition="in" filter="fade">
                                      <p:cBhvr>
                                        <p:cTn id="22" dur="5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5"/>
          <p:cNvSpPr txBox="1">
            <a:spLocks noGrp="1"/>
          </p:cNvSpPr>
          <p:nvPr>
            <p:ph type="title"/>
          </p:nvPr>
        </p:nvSpPr>
        <p:spPr>
          <a:xfrm>
            <a:off x="699125" y="411480"/>
            <a:ext cx="8133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i="0" u="none">
                <a:solidFill>
                  <a:srgbClr val="FFFFFF"/>
                </a:solidFill>
              </a:rPr>
              <a:t>The Process – </a:t>
            </a:r>
            <a:r>
              <a:rPr lang="en-US">
                <a:solidFill>
                  <a:srgbClr val="FFFFFF"/>
                </a:solidFill>
              </a:rPr>
              <a:t>Design</a:t>
            </a:r>
            <a:endParaRPr/>
          </a:p>
        </p:txBody>
      </p:sp>
      <p:pic>
        <p:nvPicPr>
          <p:cNvPr id="149" name="Google Shape;149;p5"/>
          <p:cNvPicPr preferRelativeResize="0"/>
          <p:nvPr/>
        </p:nvPicPr>
        <p:blipFill>
          <a:blip r:embed="rId3">
            <a:alphaModFix/>
          </a:blip>
          <a:stretch>
            <a:fillRect/>
          </a:stretch>
        </p:blipFill>
        <p:spPr>
          <a:xfrm>
            <a:off x="152400" y="1418555"/>
            <a:ext cx="8839202" cy="325577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fade">
                                      <p:cBhvr>
                                        <p:cTn id="7"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819bf3fedf_1_142"/>
          <p:cNvSpPr txBox="1">
            <a:spLocks noGrp="1"/>
          </p:cNvSpPr>
          <p:nvPr>
            <p:ph type="title"/>
          </p:nvPr>
        </p:nvSpPr>
        <p:spPr>
          <a:xfrm>
            <a:off x="699125" y="411480"/>
            <a:ext cx="8133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2800" b="0" i="0" u="none" dirty="0">
                <a:solidFill>
                  <a:srgbClr val="FFFFFF"/>
                </a:solidFill>
                <a:latin typeface="Arial"/>
                <a:ea typeface="Arial"/>
                <a:cs typeface="Arial"/>
                <a:sym typeface="Arial"/>
              </a:rPr>
              <a:t>The Process – Research and Analysis</a:t>
            </a:r>
            <a:endParaRPr dirty="0"/>
          </a:p>
        </p:txBody>
      </p:sp>
      <p:pic>
        <p:nvPicPr>
          <p:cNvPr id="155" name="Google Shape;155;g819bf3fedf_1_142" descr="Forms response chart. Question title: What's your age?. Number of responses: 7 responses."/>
          <p:cNvPicPr preferRelativeResize="0"/>
          <p:nvPr/>
        </p:nvPicPr>
        <p:blipFill rotWithShape="1">
          <a:blip r:embed="rId3">
            <a:alphaModFix/>
          </a:blip>
          <a:srcRect r="24828"/>
          <a:stretch/>
        </p:blipFill>
        <p:spPr>
          <a:xfrm>
            <a:off x="671512" y="1895475"/>
            <a:ext cx="3735388" cy="2093912"/>
          </a:xfrm>
          <a:prstGeom prst="rect">
            <a:avLst/>
          </a:prstGeom>
          <a:noFill/>
          <a:ln>
            <a:noFill/>
          </a:ln>
        </p:spPr>
      </p:pic>
      <p:pic>
        <p:nvPicPr>
          <p:cNvPr id="156" name="Google Shape;156;g819bf3fedf_1_142" descr="Forms response chart. Question title: How do you get your news?. Number of responses: 7 responses."/>
          <p:cNvPicPr preferRelativeResize="0"/>
          <p:nvPr/>
        </p:nvPicPr>
        <p:blipFill rotWithShape="1">
          <a:blip r:embed="rId4">
            <a:alphaModFix/>
          </a:blip>
          <a:srcRect/>
          <a:stretch/>
        </p:blipFill>
        <p:spPr>
          <a:xfrm>
            <a:off x="4584700" y="1271587"/>
            <a:ext cx="3679824" cy="1746250"/>
          </a:xfrm>
          <a:prstGeom prst="rect">
            <a:avLst/>
          </a:prstGeom>
          <a:noFill/>
          <a:ln>
            <a:noFill/>
          </a:ln>
        </p:spPr>
      </p:pic>
      <p:pic>
        <p:nvPicPr>
          <p:cNvPr id="157" name="Google Shape;157;g819bf3fedf_1_142" descr="Forms response chart. Question title: What project management/team management tools do you use?. Number of responses: 7 responses."/>
          <p:cNvPicPr preferRelativeResize="0"/>
          <p:nvPr/>
        </p:nvPicPr>
        <p:blipFill rotWithShape="1">
          <a:blip r:embed="rId5">
            <a:alphaModFix/>
          </a:blip>
          <a:srcRect/>
          <a:stretch/>
        </p:blipFill>
        <p:spPr>
          <a:xfrm>
            <a:off x="4584700" y="3116262"/>
            <a:ext cx="3679824" cy="1746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fade">
                                      <p:cBhvr>
                                        <p:cTn id="7" dur="500"/>
                                        <p:tgtEl>
                                          <p:spTgt spid="155"/>
                                        </p:tgtEl>
                                      </p:cBhvr>
                                    </p:animEffect>
                                  </p:childTnLst>
                                </p:cTn>
                              </p:par>
                              <p:par>
                                <p:cTn id="8" presetID="10" presetClass="entr" presetSubtype="0" fill="hold" nodeType="withEffect">
                                  <p:stCondLst>
                                    <p:cond delay="0"/>
                                  </p:stCondLst>
                                  <p:childTnLst>
                                    <p:set>
                                      <p:cBhvr>
                                        <p:cTn id="9" dur="1" fill="hold">
                                          <p:stCondLst>
                                            <p:cond delay="0"/>
                                          </p:stCondLst>
                                        </p:cTn>
                                        <p:tgtEl>
                                          <p:spTgt spid="156"/>
                                        </p:tgtEl>
                                        <p:attrNameLst>
                                          <p:attrName>style.visibility</p:attrName>
                                        </p:attrNameLst>
                                      </p:cBhvr>
                                      <p:to>
                                        <p:strVal val="visible"/>
                                      </p:to>
                                    </p:set>
                                    <p:animEffect transition="in" filter="fade">
                                      <p:cBhvr>
                                        <p:cTn id="10" dur="500"/>
                                        <p:tgtEl>
                                          <p:spTgt spid="156"/>
                                        </p:tgtEl>
                                      </p:cBhvr>
                                    </p:animEffect>
                                  </p:childTnLst>
                                </p:cTn>
                              </p:par>
                              <p:par>
                                <p:cTn id="11" presetID="10" presetClass="entr" presetSubtype="0" fill="hold" nodeType="withEffect">
                                  <p:stCondLst>
                                    <p:cond delay="0"/>
                                  </p:stCondLst>
                                  <p:childTnLst>
                                    <p:set>
                                      <p:cBhvr>
                                        <p:cTn id="12" dur="1" fill="hold">
                                          <p:stCondLst>
                                            <p:cond delay="0"/>
                                          </p:stCondLst>
                                        </p:cTn>
                                        <p:tgtEl>
                                          <p:spTgt spid="157"/>
                                        </p:tgtEl>
                                        <p:attrNameLst>
                                          <p:attrName>style.visibility</p:attrName>
                                        </p:attrNameLst>
                                      </p:cBhvr>
                                      <p:to>
                                        <p:strVal val="visible"/>
                                      </p:to>
                                    </p:set>
                                    <p:animEffect transition="in" filter="fade">
                                      <p:cBhvr>
                                        <p:cTn id="13"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g819bf3fedf_1_132"/>
          <p:cNvSpPr txBox="1">
            <a:spLocks noGrp="1"/>
          </p:cNvSpPr>
          <p:nvPr>
            <p:ph type="title"/>
          </p:nvPr>
        </p:nvSpPr>
        <p:spPr>
          <a:xfrm>
            <a:off x="699125" y="411480"/>
            <a:ext cx="8133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i="0" u="none" dirty="0">
                <a:solidFill>
                  <a:srgbClr val="FFFFFF"/>
                </a:solidFill>
              </a:rPr>
              <a:t>The Process – Design</a:t>
            </a:r>
            <a:endParaRPr dirty="0"/>
          </a:p>
        </p:txBody>
      </p:sp>
      <p:pic>
        <p:nvPicPr>
          <p:cNvPr id="170" name="Google Shape;170;g819bf3fedf_1_132"/>
          <p:cNvPicPr preferRelativeResize="0"/>
          <p:nvPr/>
        </p:nvPicPr>
        <p:blipFill rotWithShape="1">
          <a:blip r:embed="rId3">
            <a:alphaModFix/>
          </a:blip>
          <a:srcRect t="8638" b="19907"/>
          <a:stretch/>
        </p:blipFill>
        <p:spPr>
          <a:xfrm>
            <a:off x="570337" y="1241087"/>
            <a:ext cx="3848100" cy="3675060"/>
          </a:xfrm>
          <a:prstGeom prst="rect">
            <a:avLst/>
          </a:prstGeom>
          <a:noFill/>
          <a:ln>
            <a:noFill/>
          </a:ln>
        </p:spPr>
      </p:pic>
      <p:pic>
        <p:nvPicPr>
          <p:cNvPr id="171" name="Google Shape;171;g819bf3fedf_1_132"/>
          <p:cNvPicPr preferRelativeResize="0"/>
          <p:nvPr/>
        </p:nvPicPr>
        <p:blipFill rotWithShape="1">
          <a:blip r:embed="rId4">
            <a:alphaModFix/>
          </a:blip>
          <a:srcRect b="35442"/>
          <a:stretch/>
        </p:blipFill>
        <p:spPr>
          <a:xfrm>
            <a:off x="4768400" y="1307925"/>
            <a:ext cx="3880550" cy="354137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fade">
                                      <p:cBhvr>
                                        <p:cTn id="7" dur="500"/>
                                        <p:tgtEl>
                                          <p:spTgt spid="1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1"/>
                                        </p:tgtEl>
                                        <p:attrNameLst>
                                          <p:attrName>style.visibility</p:attrName>
                                        </p:attrNameLst>
                                      </p:cBhvr>
                                      <p:to>
                                        <p:strVal val="visible"/>
                                      </p:to>
                                    </p:set>
                                    <p:animEffect transition="in" filter="fade">
                                      <p:cBhvr>
                                        <p:cTn id="12" dur="5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g819bf3fedf_1_77"/>
          <p:cNvPicPr preferRelativeResize="0"/>
          <p:nvPr/>
        </p:nvPicPr>
        <p:blipFill rotWithShape="1">
          <a:blip r:embed="rId3">
            <a:alphaModFix/>
          </a:blip>
          <a:srcRect t="14462" b="27126"/>
          <a:stretch/>
        </p:blipFill>
        <p:spPr>
          <a:xfrm>
            <a:off x="2482438" y="1426938"/>
            <a:ext cx="3857626" cy="3004425"/>
          </a:xfrm>
          <a:prstGeom prst="rect">
            <a:avLst/>
          </a:prstGeom>
          <a:noFill/>
          <a:ln>
            <a:noFill/>
          </a:ln>
        </p:spPr>
      </p:pic>
      <p:sp>
        <p:nvSpPr>
          <p:cNvPr id="184" name="Google Shape;184;g819bf3fedf_1_77"/>
          <p:cNvSpPr txBox="1">
            <a:spLocks noGrp="1"/>
          </p:cNvSpPr>
          <p:nvPr>
            <p:ph type="title"/>
          </p:nvPr>
        </p:nvSpPr>
        <p:spPr>
          <a:xfrm>
            <a:off x="699125" y="411480"/>
            <a:ext cx="8133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i="0" u="none">
                <a:solidFill>
                  <a:srgbClr val="FFFFFF"/>
                </a:solidFill>
              </a:rPr>
              <a:t>The Process – </a:t>
            </a:r>
            <a:r>
              <a:rPr lang="en-US">
                <a:solidFill>
                  <a:srgbClr val="FFFFFF"/>
                </a:solidFill>
              </a:rPr>
              <a:t>Logo Redesign</a:t>
            </a:r>
            <a:endParaRPr/>
          </a:p>
        </p:txBody>
      </p:sp>
      <p:pic>
        <p:nvPicPr>
          <p:cNvPr id="185" name="Google Shape;185;g819bf3fedf_1_77"/>
          <p:cNvPicPr preferRelativeResize="0"/>
          <p:nvPr/>
        </p:nvPicPr>
        <p:blipFill>
          <a:blip r:embed="rId4">
            <a:alphaModFix/>
          </a:blip>
          <a:stretch>
            <a:fillRect/>
          </a:stretch>
        </p:blipFill>
        <p:spPr>
          <a:xfrm>
            <a:off x="1792513" y="2331075"/>
            <a:ext cx="5559000" cy="699827"/>
          </a:xfrm>
          <a:prstGeom prst="rect">
            <a:avLst/>
          </a:prstGeom>
          <a:noFill/>
          <a:ln>
            <a:noFill/>
          </a:ln>
        </p:spPr>
      </p:pic>
      <p:grpSp>
        <p:nvGrpSpPr>
          <p:cNvPr id="186" name="Google Shape;186;g819bf3fedf_1_77"/>
          <p:cNvGrpSpPr/>
          <p:nvPr/>
        </p:nvGrpSpPr>
        <p:grpSpPr>
          <a:xfrm>
            <a:off x="6646439" y="2027315"/>
            <a:ext cx="1751254" cy="1803662"/>
            <a:chOff x="5632950" y="2770423"/>
            <a:chExt cx="1459500" cy="1503177"/>
          </a:xfrm>
        </p:grpSpPr>
        <p:pic>
          <p:nvPicPr>
            <p:cNvPr id="187" name="Google Shape;187;g819bf3fedf_1_77"/>
            <p:cNvPicPr preferRelativeResize="0"/>
            <p:nvPr/>
          </p:nvPicPr>
          <p:blipFill rotWithShape="1">
            <a:blip r:embed="rId5">
              <a:alphaModFix/>
            </a:blip>
            <a:srcRect l="13831" r="7982"/>
            <a:stretch/>
          </p:blipFill>
          <p:spPr>
            <a:xfrm>
              <a:off x="5904002" y="2770423"/>
              <a:ext cx="991943" cy="1155675"/>
            </a:xfrm>
            <a:prstGeom prst="rect">
              <a:avLst/>
            </a:prstGeom>
            <a:noFill/>
            <a:ln>
              <a:noFill/>
            </a:ln>
          </p:spPr>
        </p:pic>
        <p:sp>
          <p:nvSpPr>
            <p:cNvPr id="188" name="Google Shape;188;g819bf3fedf_1_77"/>
            <p:cNvSpPr txBox="1"/>
            <p:nvPr/>
          </p:nvSpPr>
          <p:spPr>
            <a:xfrm>
              <a:off x="5632950" y="3890500"/>
              <a:ext cx="1459500" cy="383100"/>
            </a:xfrm>
            <a:prstGeom prst="rect">
              <a:avLst/>
            </a:prstGeom>
            <a:noFill/>
            <a:ln>
              <a:noFill/>
            </a:ln>
          </p:spPr>
          <p:txBody>
            <a:bodyPr spcFirstLastPara="1" wrap="square" lIns="91425" tIns="91425" rIns="91425" bIns="91425" anchor="t" anchorCtr="0">
              <a:noAutofit/>
            </a:bodyPr>
            <a:lstStyle/>
            <a:p>
              <a:pPr marL="0" lvl="0" indent="0" algn="l" rtl="0">
                <a:lnSpc>
                  <a:spcPct val="142857"/>
                </a:lnSpc>
                <a:spcBef>
                  <a:spcPts val="0"/>
                </a:spcBef>
                <a:spcAft>
                  <a:spcPts val="0"/>
                </a:spcAft>
                <a:buNone/>
              </a:pPr>
              <a:r>
                <a:rPr lang="en-US">
                  <a:solidFill>
                    <a:srgbClr val="361CB5"/>
                  </a:solidFill>
                  <a:latin typeface="Roboto"/>
                  <a:ea typeface="Roboto"/>
                  <a:cs typeface="Roboto"/>
                  <a:sym typeface="Roboto"/>
                </a:rPr>
                <a:t> </a:t>
              </a:r>
              <a:r>
                <a:rPr lang="en-US">
                  <a:solidFill>
                    <a:srgbClr val="361CB5"/>
                  </a:solidFill>
                  <a:uFill>
                    <a:noFill/>
                  </a:uFill>
                  <a:latin typeface="Roboto"/>
                  <a:ea typeface="Roboto"/>
                  <a:cs typeface="Roboto"/>
                  <a:sym typeface="Roboto"/>
                  <a:hlinkClick r:id="rId6"/>
                </a:rPr>
                <a:t>Mia Ditmanson</a:t>
              </a:r>
              <a:endParaRPr>
                <a:solidFill>
                  <a:srgbClr val="361CB5"/>
                </a:solidFill>
                <a:latin typeface="Roboto"/>
                <a:ea typeface="Roboto"/>
                <a:cs typeface="Roboto"/>
                <a:sym typeface="Roboto"/>
              </a:endParaRPr>
            </a:p>
          </p:txBody>
        </p:sp>
      </p:grpSp>
      <p:grpSp>
        <p:nvGrpSpPr>
          <p:cNvPr id="189" name="Google Shape;189;g819bf3fedf_1_77"/>
          <p:cNvGrpSpPr/>
          <p:nvPr/>
        </p:nvGrpSpPr>
        <p:grpSpPr>
          <a:xfrm>
            <a:off x="746312" y="2027315"/>
            <a:ext cx="1899202" cy="1803661"/>
            <a:chOff x="2280650" y="2734824"/>
            <a:chExt cx="1582800" cy="1503176"/>
          </a:xfrm>
        </p:grpSpPr>
        <p:pic>
          <p:nvPicPr>
            <p:cNvPr id="190" name="Google Shape;190;g819bf3fedf_1_77"/>
            <p:cNvPicPr preferRelativeResize="0"/>
            <p:nvPr/>
          </p:nvPicPr>
          <p:blipFill>
            <a:blip r:embed="rId7">
              <a:alphaModFix/>
            </a:blip>
            <a:stretch>
              <a:fillRect/>
            </a:stretch>
          </p:blipFill>
          <p:spPr>
            <a:xfrm>
              <a:off x="2501775" y="2734824"/>
              <a:ext cx="1140544" cy="1155675"/>
            </a:xfrm>
            <a:prstGeom prst="rect">
              <a:avLst/>
            </a:prstGeom>
            <a:noFill/>
            <a:ln>
              <a:noFill/>
            </a:ln>
          </p:spPr>
        </p:pic>
        <p:sp>
          <p:nvSpPr>
            <p:cNvPr id="191" name="Google Shape;191;g819bf3fedf_1_77"/>
            <p:cNvSpPr txBox="1"/>
            <p:nvPr/>
          </p:nvSpPr>
          <p:spPr>
            <a:xfrm>
              <a:off x="2280650" y="3854900"/>
              <a:ext cx="1582800" cy="383100"/>
            </a:xfrm>
            <a:prstGeom prst="rect">
              <a:avLst/>
            </a:prstGeom>
            <a:noFill/>
            <a:ln>
              <a:noFill/>
            </a:ln>
          </p:spPr>
          <p:txBody>
            <a:bodyPr spcFirstLastPara="1" wrap="square" lIns="91425" tIns="91425" rIns="91425" bIns="91425" anchor="t" anchorCtr="0">
              <a:noAutofit/>
            </a:bodyPr>
            <a:lstStyle/>
            <a:p>
              <a:pPr marL="0" lvl="0" indent="0" algn="l" rtl="0">
                <a:lnSpc>
                  <a:spcPct val="142857"/>
                </a:lnSpc>
                <a:spcBef>
                  <a:spcPts val="0"/>
                </a:spcBef>
                <a:spcAft>
                  <a:spcPts val="0"/>
                </a:spcAft>
                <a:buNone/>
              </a:pPr>
              <a:r>
                <a:rPr lang="en-US" dirty="0">
                  <a:solidFill>
                    <a:srgbClr val="361CB5"/>
                  </a:solidFill>
                  <a:latin typeface="Roboto"/>
                  <a:ea typeface="Roboto"/>
                  <a:cs typeface="Roboto"/>
                  <a:sym typeface="Roboto"/>
                </a:rPr>
                <a:t>Sophia </a:t>
              </a:r>
              <a:r>
                <a:rPr lang="en-US" dirty="0" err="1">
                  <a:solidFill>
                    <a:srgbClr val="361CB5"/>
                  </a:solidFill>
                  <a:latin typeface="Roboto"/>
                  <a:ea typeface="Roboto"/>
                  <a:cs typeface="Roboto"/>
                  <a:sym typeface="Roboto"/>
                </a:rPr>
                <a:t>Umansky</a:t>
              </a:r>
              <a:endParaRPr dirty="0">
                <a:solidFill>
                  <a:srgbClr val="361CB5"/>
                </a:solidFill>
                <a:latin typeface="Roboto"/>
                <a:ea typeface="Roboto"/>
                <a:cs typeface="Roboto"/>
                <a:sym typeface="Roboto"/>
              </a:endParaRPr>
            </a:p>
            <a:p>
              <a:pPr marL="0" lvl="0" indent="0" algn="l" rtl="0">
                <a:lnSpc>
                  <a:spcPct val="142857"/>
                </a:lnSpc>
                <a:spcBef>
                  <a:spcPts val="0"/>
                </a:spcBef>
                <a:spcAft>
                  <a:spcPts val="0"/>
                </a:spcAft>
                <a:buNone/>
              </a:pPr>
              <a:endParaRPr dirty="0">
                <a:solidFill>
                  <a:srgbClr val="361CB5"/>
                </a:solidFill>
                <a:latin typeface="Roboto"/>
                <a:ea typeface="Roboto"/>
                <a:cs typeface="Roboto"/>
                <a:sym typeface="Roboto"/>
              </a:endParaRPr>
            </a:p>
          </p:txBody>
        </p:sp>
      </p:grpSp>
      <p:pic>
        <p:nvPicPr>
          <p:cNvPr id="192" name="Google Shape;192;g819bf3fedf_1_77"/>
          <p:cNvPicPr preferRelativeResize="0"/>
          <p:nvPr/>
        </p:nvPicPr>
        <p:blipFill>
          <a:blip r:embed="rId8">
            <a:alphaModFix/>
          </a:blip>
          <a:stretch>
            <a:fillRect/>
          </a:stretch>
        </p:blipFill>
        <p:spPr>
          <a:xfrm>
            <a:off x="2736608" y="2124350"/>
            <a:ext cx="3909648" cy="1498345"/>
          </a:xfrm>
          <a:prstGeom prst="rect">
            <a:avLst/>
          </a:prstGeom>
          <a:noFill/>
          <a:ln>
            <a:noFill/>
          </a:ln>
        </p:spPr>
      </p:pic>
      <p:pic>
        <p:nvPicPr>
          <p:cNvPr id="12" name="Google Shape;177;g819bf3fedf_1_53">
            <a:extLst>
              <a:ext uri="{FF2B5EF4-FFF2-40B4-BE49-F238E27FC236}">
                <a16:creationId xmlns:a16="http://schemas.microsoft.com/office/drawing/2014/main" id="{472415F8-4907-4C0F-9F9A-3E233543A6E0}"/>
              </a:ext>
            </a:extLst>
          </p:cNvPr>
          <p:cNvPicPr preferRelativeResize="0"/>
          <p:nvPr/>
        </p:nvPicPr>
        <p:blipFill>
          <a:blip r:embed="rId9">
            <a:alphaModFix/>
          </a:blip>
          <a:stretch>
            <a:fillRect/>
          </a:stretch>
        </p:blipFill>
        <p:spPr>
          <a:xfrm>
            <a:off x="883975" y="2163144"/>
            <a:ext cx="1274575" cy="1513175"/>
          </a:xfrm>
          <a:prstGeom prst="rect">
            <a:avLst/>
          </a:prstGeom>
          <a:noFill/>
          <a:ln>
            <a:noFill/>
          </a:ln>
        </p:spPr>
      </p:pic>
      <p:pic>
        <p:nvPicPr>
          <p:cNvPr id="13" name="Google Shape;178;g819bf3fedf_1_53">
            <a:extLst>
              <a:ext uri="{FF2B5EF4-FFF2-40B4-BE49-F238E27FC236}">
                <a16:creationId xmlns:a16="http://schemas.microsoft.com/office/drawing/2014/main" id="{CF83BAEF-C02B-479A-97F6-2859418E78D7}"/>
              </a:ext>
            </a:extLst>
          </p:cNvPr>
          <p:cNvPicPr preferRelativeResize="0"/>
          <p:nvPr/>
        </p:nvPicPr>
        <p:blipFill>
          <a:blip r:embed="rId10">
            <a:alphaModFix/>
          </a:blip>
          <a:stretch>
            <a:fillRect/>
          </a:stretch>
        </p:blipFill>
        <p:spPr>
          <a:xfrm>
            <a:off x="2435387" y="2192330"/>
            <a:ext cx="5951025" cy="14528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2"/>
                                        </p:tgtEl>
                                      </p:cBhvr>
                                    </p:animEffect>
                                    <p:set>
                                      <p:cBhvr>
                                        <p:cTn id="15" dur="1" fill="hold">
                                          <p:stCondLst>
                                            <p:cond delay="499"/>
                                          </p:stCondLst>
                                        </p:cTn>
                                        <p:tgtEl>
                                          <p:spTgt spid="12"/>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3"/>
                                        </p:tgtEl>
                                      </p:cBhvr>
                                    </p:animEffect>
                                    <p:set>
                                      <p:cBhvr>
                                        <p:cTn id="18" dur="1" fill="hold">
                                          <p:stCondLst>
                                            <p:cond delay="499"/>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2"/>
                                        </p:tgtEl>
                                        <p:attrNameLst>
                                          <p:attrName>style.visibility</p:attrName>
                                        </p:attrNameLst>
                                      </p:cBhvr>
                                      <p:to>
                                        <p:strVal val="visible"/>
                                      </p:to>
                                    </p:set>
                                    <p:animEffect transition="in" filter="fade">
                                      <p:cBhvr>
                                        <p:cTn id="23" dur="500"/>
                                        <p:tgtEl>
                                          <p:spTgt spid="192"/>
                                        </p:tgtEl>
                                      </p:cBhvr>
                                    </p:animEffect>
                                  </p:childTnLst>
                                </p:cTn>
                              </p:par>
                              <p:par>
                                <p:cTn id="24" presetID="10" presetClass="entr" presetSubtype="0" fill="hold" nodeType="withEffect">
                                  <p:stCondLst>
                                    <p:cond delay="0"/>
                                  </p:stCondLst>
                                  <p:childTnLst>
                                    <p:set>
                                      <p:cBhvr>
                                        <p:cTn id="25" dur="1" fill="hold">
                                          <p:stCondLst>
                                            <p:cond delay="0"/>
                                          </p:stCondLst>
                                        </p:cTn>
                                        <p:tgtEl>
                                          <p:spTgt spid="189"/>
                                        </p:tgtEl>
                                        <p:attrNameLst>
                                          <p:attrName>style.visibility</p:attrName>
                                        </p:attrNameLst>
                                      </p:cBhvr>
                                      <p:to>
                                        <p:strVal val="visible"/>
                                      </p:to>
                                    </p:set>
                                    <p:animEffect transition="in" filter="fade">
                                      <p:cBhvr>
                                        <p:cTn id="26" dur="500"/>
                                        <p:tgtEl>
                                          <p:spTgt spid="189"/>
                                        </p:tgtEl>
                                      </p:cBhvr>
                                    </p:animEffect>
                                  </p:childTnLst>
                                </p:cTn>
                              </p:par>
                              <p:par>
                                <p:cTn id="27" presetID="10" presetClass="entr" presetSubtype="0" fill="hold" nodeType="withEffect">
                                  <p:stCondLst>
                                    <p:cond delay="0"/>
                                  </p:stCondLst>
                                  <p:childTnLst>
                                    <p:set>
                                      <p:cBhvr>
                                        <p:cTn id="28" dur="1" fill="hold">
                                          <p:stCondLst>
                                            <p:cond delay="0"/>
                                          </p:stCondLst>
                                        </p:cTn>
                                        <p:tgtEl>
                                          <p:spTgt spid="186"/>
                                        </p:tgtEl>
                                        <p:attrNameLst>
                                          <p:attrName>style.visibility</p:attrName>
                                        </p:attrNameLst>
                                      </p:cBhvr>
                                      <p:to>
                                        <p:strVal val="visible"/>
                                      </p:to>
                                    </p:set>
                                    <p:animEffect transition="in" filter="fade">
                                      <p:cBhvr>
                                        <p:cTn id="29" dur="500"/>
                                        <p:tgtEl>
                                          <p:spTgt spid="18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192"/>
                                        </p:tgtEl>
                                      </p:cBhvr>
                                    </p:animEffect>
                                    <p:set>
                                      <p:cBhvr>
                                        <p:cTn id="34" dur="1" fill="hold">
                                          <p:stCondLst>
                                            <p:cond delay="499"/>
                                          </p:stCondLst>
                                        </p:cTn>
                                        <p:tgtEl>
                                          <p:spTgt spid="192"/>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189"/>
                                        </p:tgtEl>
                                      </p:cBhvr>
                                    </p:animEffect>
                                    <p:set>
                                      <p:cBhvr>
                                        <p:cTn id="37" dur="1" fill="hold">
                                          <p:stCondLst>
                                            <p:cond delay="499"/>
                                          </p:stCondLst>
                                        </p:cTn>
                                        <p:tgtEl>
                                          <p:spTgt spid="189"/>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186"/>
                                        </p:tgtEl>
                                      </p:cBhvr>
                                    </p:animEffect>
                                    <p:set>
                                      <p:cBhvr>
                                        <p:cTn id="40" dur="1" fill="hold">
                                          <p:stCondLst>
                                            <p:cond delay="499"/>
                                          </p:stCondLst>
                                        </p:cTn>
                                        <p:tgtEl>
                                          <p:spTgt spid="18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83"/>
                                        </p:tgtEl>
                                        <p:attrNameLst>
                                          <p:attrName>style.visibility</p:attrName>
                                        </p:attrNameLst>
                                      </p:cBhvr>
                                      <p:to>
                                        <p:strVal val="visible"/>
                                      </p:to>
                                    </p:set>
                                    <p:animEffect transition="in" filter="fade">
                                      <p:cBhvr>
                                        <p:cTn id="45" dur="500"/>
                                        <p:tgtEl>
                                          <p:spTgt spid="18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183"/>
                                        </p:tgtEl>
                                      </p:cBhvr>
                                    </p:animEffect>
                                    <p:set>
                                      <p:cBhvr>
                                        <p:cTn id="50" dur="1" fill="hold">
                                          <p:stCondLst>
                                            <p:cond delay="499"/>
                                          </p:stCondLst>
                                        </p:cTn>
                                        <p:tgtEl>
                                          <p:spTgt spid="18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85"/>
                                        </p:tgtEl>
                                        <p:attrNameLst>
                                          <p:attrName>style.visibility</p:attrName>
                                        </p:attrNameLst>
                                      </p:cBhvr>
                                      <p:to>
                                        <p:strVal val="visible"/>
                                      </p:to>
                                    </p:set>
                                    <p:animEffect transition="in" filter="fade">
                                      <p:cBhvr>
                                        <p:cTn id="55" dur="500"/>
                                        <p:tgtEl>
                                          <p:spTgt spid="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TotalTime>
  <Words>844</Words>
  <Application>Microsoft Office PowerPoint</Application>
  <PresentationFormat>On-screen Show (16:9)</PresentationFormat>
  <Paragraphs>95</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Roboto</vt:lpstr>
      <vt:lpstr>Arial</vt:lpstr>
      <vt:lpstr>Simple Light</vt:lpstr>
      <vt:lpstr>Full Stack Development Internship</vt:lpstr>
      <vt:lpstr>Intro</vt:lpstr>
      <vt:lpstr>The Client and the Project</vt:lpstr>
      <vt:lpstr>The Process - Backend</vt:lpstr>
      <vt:lpstr>The Process - Backend</vt:lpstr>
      <vt:lpstr>The Process – Design</vt:lpstr>
      <vt:lpstr>The Process – Research and Analysis</vt:lpstr>
      <vt:lpstr>The Process – Design</vt:lpstr>
      <vt:lpstr>The Process – Logo Redesign</vt:lpstr>
      <vt:lpstr>The Process – Color Schemes and Fonts </vt:lpstr>
      <vt:lpstr>The Process – Basic Design Functionality Check</vt:lpstr>
      <vt:lpstr>Results</vt:lpstr>
      <vt:lpstr>Tools Used</vt:lpstr>
      <vt:lpstr>Relevant Coursework</vt:lpstr>
      <vt:lpstr>Challenges</vt:lpstr>
      <vt:lpstr>Pros</vt:lpstr>
      <vt:lpstr>Conclusion and Next Steps</vt:lpstr>
      <vt:lpstr>Special Thanks to:</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Full Stack Development Internship</dc:title>
  <dc:creator>Ravi Chandran</dc:creator>
  <cp:lastModifiedBy>Ravi Chandran</cp:lastModifiedBy>
  <cp:revision>7</cp:revision>
  <dcterms:modified xsi:type="dcterms:W3CDTF">2020-03-19T08:04:16Z</dcterms:modified>
</cp:coreProperties>
</file>